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62" r:id="rId3"/>
    <p:sldId id="281" r:id="rId4"/>
    <p:sldId id="282" r:id="rId5"/>
    <p:sldId id="283" r:id="rId6"/>
    <p:sldId id="272" r:id="rId7"/>
    <p:sldId id="292" r:id="rId8"/>
    <p:sldId id="273" r:id="rId9"/>
    <p:sldId id="274" r:id="rId10"/>
    <p:sldId id="276" r:id="rId11"/>
    <p:sldId id="278" r:id="rId12"/>
    <p:sldId id="277" r:id="rId13"/>
    <p:sldId id="279" r:id="rId14"/>
    <p:sldId id="275" r:id="rId15"/>
    <p:sldId id="293" r:id="rId16"/>
    <p:sldId id="257" r:id="rId17"/>
    <p:sldId id="258" r:id="rId18"/>
    <p:sldId id="259" r:id="rId19"/>
    <p:sldId id="288" r:id="rId20"/>
    <p:sldId id="285" r:id="rId21"/>
    <p:sldId id="286" r:id="rId22"/>
    <p:sldId id="290" r:id="rId23"/>
    <p:sldId id="291" r:id="rId24"/>
    <p:sldId id="287" r:id="rId25"/>
    <p:sldId id="294" r:id="rId26"/>
    <p:sldId id="284" r:id="rId27"/>
    <p:sldId id="261" r:id="rId28"/>
    <p:sldId id="280" r:id="rId29"/>
    <p:sldId id="266" r:id="rId30"/>
    <p:sldId id="267" r:id="rId31"/>
    <p:sldId id="268" r:id="rId32"/>
    <p:sldId id="269" r:id="rId33"/>
    <p:sldId id="271" r:id="rId34"/>
    <p:sldId id="270" r:id="rId35"/>
    <p:sldId id="295" r:id="rId36"/>
    <p:sldId id="311" r:id="rId37"/>
    <p:sldId id="312" r:id="rId38"/>
    <p:sldId id="296" r:id="rId39"/>
    <p:sldId id="297" r:id="rId40"/>
    <p:sldId id="298" r:id="rId41"/>
    <p:sldId id="299" r:id="rId42"/>
    <p:sldId id="300" r:id="rId43"/>
    <p:sldId id="301" r:id="rId44"/>
    <p:sldId id="303" r:id="rId45"/>
    <p:sldId id="302" r:id="rId46"/>
    <p:sldId id="304" r:id="rId47"/>
    <p:sldId id="305" r:id="rId48"/>
    <p:sldId id="307" r:id="rId49"/>
    <p:sldId id="306" r:id="rId50"/>
    <p:sldId id="308" r:id="rId51"/>
    <p:sldId id="309" r:id="rId52"/>
    <p:sldId id="310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F4FA"/>
    <a:srgbClr val="0E1DE4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0" autoAdjust="0"/>
    <p:restoredTop sz="92675" autoAdjust="0"/>
  </p:normalViewPr>
  <p:slideViewPr>
    <p:cSldViewPr snapToGrid="0">
      <p:cViewPr varScale="1">
        <p:scale>
          <a:sx n="48" d="100"/>
          <a:sy n="48" d="100"/>
        </p:scale>
        <p:origin x="13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41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_rels/data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svg"/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2" Type="http://schemas.openxmlformats.org/officeDocument/2006/relationships/image" Target="../media/image61.svg"/><Relationship Id="rId1" Type="http://schemas.openxmlformats.org/officeDocument/2006/relationships/image" Target="../media/image60.png"/><Relationship Id="rId6" Type="http://schemas.openxmlformats.org/officeDocument/2006/relationships/image" Target="../media/image65.svg"/><Relationship Id="rId5" Type="http://schemas.openxmlformats.org/officeDocument/2006/relationships/image" Target="../media/image64.png"/><Relationship Id="rId4" Type="http://schemas.openxmlformats.org/officeDocument/2006/relationships/image" Target="../media/image63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0.svg"/><Relationship Id="rId1" Type="http://schemas.openxmlformats.org/officeDocument/2006/relationships/image" Target="../media/image39.png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svg"/><Relationship Id="rId1" Type="http://schemas.openxmlformats.org/officeDocument/2006/relationships/image" Target="../media/image47.png"/><Relationship Id="rId6" Type="http://schemas.openxmlformats.org/officeDocument/2006/relationships/image" Target="../media/image52.svg"/><Relationship Id="rId5" Type="http://schemas.openxmlformats.org/officeDocument/2006/relationships/image" Target="../media/image51.png"/><Relationship Id="rId4" Type="http://schemas.openxmlformats.org/officeDocument/2006/relationships/image" Target="../media/image50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svg"/><Relationship Id="rId1" Type="http://schemas.openxmlformats.org/officeDocument/2006/relationships/image" Target="../media/image55.png"/><Relationship Id="rId4" Type="http://schemas.openxmlformats.org/officeDocument/2006/relationships/image" Target="../media/image58.svg"/></Relationships>
</file>

<file path=ppt/diagrams/_rels/drawing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svg"/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2" Type="http://schemas.openxmlformats.org/officeDocument/2006/relationships/image" Target="../media/image61.svg"/><Relationship Id="rId1" Type="http://schemas.openxmlformats.org/officeDocument/2006/relationships/image" Target="../media/image60.png"/><Relationship Id="rId6" Type="http://schemas.openxmlformats.org/officeDocument/2006/relationships/image" Target="../media/image65.svg"/><Relationship Id="rId5" Type="http://schemas.openxmlformats.org/officeDocument/2006/relationships/image" Target="../media/image64.png"/><Relationship Id="rId4" Type="http://schemas.openxmlformats.org/officeDocument/2006/relationships/image" Target="../media/image63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0.svg"/><Relationship Id="rId1" Type="http://schemas.openxmlformats.org/officeDocument/2006/relationships/image" Target="../media/image39.png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svg"/><Relationship Id="rId1" Type="http://schemas.openxmlformats.org/officeDocument/2006/relationships/image" Target="../media/image47.png"/><Relationship Id="rId6" Type="http://schemas.openxmlformats.org/officeDocument/2006/relationships/image" Target="../media/image52.svg"/><Relationship Id="rId5" Type="http://schemas.openxmlformats.org/officeDocument/2006/relationships/image" Target="../media/image51.png"/><Relationship Id="rId4" Type="http://schemas.openxmlformats.org/officeDocument/2006/relationships/image" Target="../media/image50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svg"/><Relationship Id="rId1" Type="http://schemas.openxmlformats.org/officeDocument/2006/relationships/image" Target="../media/image55.png"/><Relationship Id="rId4" Type="http://schemas.openxmlformats.org/officeDocument/2006/relationships/image" Target="../media/image5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E37DB5-BE4F-4252-86F4-0722572A40AD}" type="doc">
      <dgm:prSet loTypeId="urn:microsoft.com/office/officeart/2005/8/layout/chevron2" loCatId="process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F99088A1-FD43-46D4-8D2A-49116EB133F5}">
      <dgm:prSet phldrT="[Text]"/>
      <dgm:spPr/>
      <dgm:t>
        <a:bodyPr/>
        <a:lstStyle/>
        <a:p>
          <a:r>
            <a:rPr lang="en-US" dirty="0"/>
            <a:t>Analysis</a:t>
          </a:r>
          <a:endParaRPr lang="en-IN" dirty="0"/>
        </a:p>
      </dgm:t>
    </dgm:pt>
    <dgm:pt modelId="{4E795D36-9BE0-4887-AF03-EDB95EEF24FC}" type="parTrans" cxnId="{1EEB3757-ECC5-4023-9A7C-3B5E72FB7013}">
      <dgm:prSet/>
      <dgm:spPr/>
      <dgm:t>
        <a:bodyPr/>
        <a:lstStyle/>
        <a:p>
          <a:endParaRPr lang="en-IN"/>
        </a:p>
      </dgm:t>
    </dgm:pt>
    <dgm:pt modelId="{53CEDC9D-C64D-4B07-AE65-CCCC4FD5CC0C}" type="sibTrans" cxnId="{1EEB3757-ECC5-4023-9A7C-3B5E72FB7013}">
      <dgm:prSet/>
      <dgm:spPr/>
      <dgm:t>
        <a:bodyPr/>
        <a:lstStyle/>
        <a:p>
          <a:endParaRPr lang="en-IN"/>
        </a:p>
      </dgm:t>
    </dgm:pt>
    <dgm:pt modelId="{8A00B257-7320-4358-8216-985D106C65EE}">
      <dgm:prSet phldrT="[Text]" custT="1"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100" kern="1200" dirty="0"/>
            <a:t>Product Owner</a:t>
          </a:r>
          <a:endParaRPr lang="en-IN" sz="1100" kern="1200" dirty="0"/>
        </a:p>
      </dgm:t>
    </dgm:pt>
    <dgm:pt modelId="{9AC0BBB7-A62A-42A0-9BF3-449DADD06296}" type="parTrans" cxnId="{A2F0860C-ADF0-4101-9AA1-D08B680AAD3F}">
      <dgm:prSet/>
      <dgm:spPr/>
      <dgm:t>
        <a:bodyPr/>
        <a:lstStyle/>
        <a:p>
          <a:endParaRPr lang="en-IN"/>
        </a:p>
      </dgm:t>
    </dgm:pt>
    <dgm:pt modelId="{86EF9562-5AB1-4612-975E-39287B62B5BA}" type="sibTrans" cxnId="{A2F0860C-ADF0-4101-9AA1-D08B680AAD3F}">
      <dgm:prSet/>
      <dgm:spPr/>
      <dgm:t>
        <a:bodyPr/>
        <a:lstStyle/>
        <a:p>
          <a:endParaRPr lang="en-IN"/>
        </a:p>
      </dgm:t>
    </dgm:pt>
    <dgm:pt modelId="{05E71C81-8E93-4301-9E68-19EB9E80DA54}">
      <dgm:prSet phldrT="[Text]" custT="1"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100" kern="1200" dirty="0"/>
            <a:t>Project Manager</a:t>
          </a:r>
          <a:endParaRPr lang="en-IN" sz="1100" kern="1200" dirty="0"/>
        </a:p>
      </dgm:t>
    </dgm:pt>
    <dgm:pt modelId="{78690C48-26C5-4406-80B6-9EB66BFA68A3}" type="parTrans" cxnId="{E64BD989-4E16-46BF-885A-0F1FABDC8711}">
      <dgm:prSet/>
      <dgm:spPr/>
      <dgm:t>
        <a:bodyPr/>
        <a:lstStyle/>
        <a:p>
          <a:endParaRPr lang="en-IN"/>
        </a:p>
      </dgm:t>
    </dgm:pt>
    <dgm:pt modelId="{0C4ACD5C-21B8-4ED8-806E-4E7AF22F2DD7}" type="sibTrans" cxnId="{E64BD989-4E16-46BF-885A-0F1FABDC8711}">
      <dgm:prSet/>
      <dgm:spPr/>
      <dgm:t>
        <a:bodyPr/>
        <a:lstStyle/>
        <a:p>
          <a:endParaRPr lang="en-IN"/>
        </a:p>
      </dgm:t>
    </dgm:pt>
    <dgm:pt modelId="{69E29C1D-E956-4D42-8E4C-41382E78D0A2}">
      <dgm:prSet phldrT="[Text]"/>
      <dgm:spPr/>
      <dgm:t>
        <a:bodyPr/>
        <a:lstStyle/>
        <a:p>
          <a:r>
            <a:rPr lang="en-US" dirty="0"/>
            <a:t>Design</a:t>
          </a:r>
          <a:endParaRPr lang="en-IN" dirty="0"/>
        </a:p>
      </dgm:t>
    </dgm:pt>
    <dgm:pt modelId="{8438E3FA-F253-4439-83DB-623AF4EF561D}" type="parTrans" cxnId="{A99D2748-3523-4E2D-A0D8-514D57779D2A}">
      <dgm:prSet/>
      <dgm:spPr/>
      <dgm:t>
        <a:bodyPr/>
        <a:lstStyle/>
        <a:p>
          <a:endParaRPr lang="en-IN"/>
        </a:p>
      </dgm:t>
    </dgm:pt>
    <dgm:pt modelId="{1446B07E-ACC3-48D7-BE3E-B631E5CEDA97}" type="sibTrans" cxnId="{A99D2748-3523-4E2D-A0D8-514D57779D2A}">
      <dgm:prSet/>
      <dgm:spPr/>
      <dgm:t>
        <a:bodyPr/>
        <a:lstStyle/>
        <a:p>
          <a:endParaRPr lang="en-IN"/>
        </a:p>
      </dgm:t>
    </dgm:pt>
    <dgm:pt modelId="{C15B495D-9265-4552-9EA8-400ED7854EEC}">
      <dgm:prSet phldrT="[Text]" custT="1"/>
      <dgm:spPr/>
      <dgm:t>
        <a:bodyPr/>
        <a:lstStyle/>
        <a:p>
          <a:r>
            <a:rPr lang="en-US" sz="1100" dirty="0"/>
            <a:t>System Architect</a:t>
          </a:r>
          <a:endParaRPr lang="en-IN" sz="1100" dirty="0"/>
        </a:p>
      </dgm:t>
    </dgm:pt>
    <dgm:pt modelId="{68B246E4-FB18-4F3A-A254-A8075A991450}" type="parTrans" cxnId="{6E82B7F5-2CA4-466E-9053-2047C3E050B7}">
      <dgm:prSet/>
      <dgm:spPr/>
      <dgm:t>
        <a:bodyPr/>
        <a:lstStyle/>
        <a:p>
          <a:endParaRPr lang="en-IN"/>
        </a:p>
      </dgm:t>
    </dgm:pt>
    <dgm:pt modelId="{135C916D-1D80-49B8-A27C-704464F96E3D}" type="sibTrans" cxnId="{6E82B7F5-2CA4-466E-9053-2047C3E050B7}">
      <dgm:prSet/>
      <dgm:spPr/>
      <dgm:t>
        <a:bodyPr/>
        <a:lstStyle/>
        <a:p>
          <a:endParaRPr lang="en-IN"/>
        </a:p>
      </dgm:t>
    </dgm:pt>
    <dgm:pt modelId="{C27E6EE5-8E43-4B41-886B-97036B3E2ACF}">
      <dgm:prSet phldrT="[Text]" custT="1"/>
      <dgm:spPr/>
      <dgm:t>
        <a:bodyPr/>
        <a:lstStyle/>
        <a:p>
          <a:r>
            <a:rPr lang="en-US" sz="1100" dirty="0"/>
            <a:t>UX/UI Designer</a:t>
          </a:r>
          <a:endParaRPr lang="en-IN" sz="1100" dirty="0"/>
        </a:p>
      </dgm:t>
    </dgm:pt>
    <dgm:pt modelId="{8073A7AA-3FDC-4CB3-952E-C94F3BEACAE1}" type="parTrans" cxnId="{757858A0-FB12-4483-ABCE-3ED550FB6C3E}">
      <dgm:prSet/>
      <dgm:spPr/>
      <dgm:t>
        <a:bodyPr/>
        <a:lstStyle/>
        <a:p>
          <a:endParaRPr lang="en-IN"/>
        </a:p>
      </dgm:t>
    </dgm:pt>
    <dgm:pt modelId="{E28DC63B-8C24-4C7A-8F74-B7EDBACF45FE}" type="sibTrans" cxnId="{757858A0-FB12-4483-ABCE-3ED550FB6C3E}">
      <dgm:prSet/>
      <dgm:spPr/>
      <dgm:t>
        <a:bodyPr/>
        <a:lstStyle/>
        <a:p>
          <a:endParaRPr lang="en-IN"/>
        </a:p>
      </dgm:t>
    </dgm:pt>
    <dgm:pt modelId="{14B837E9-95F3-4320-88C5-440EEDB63C1C}">
      <dgm:prSet phldrT="[Text]"/>
      <dgm:spPr/>
      <dgm:t>
        <a:bodyPr/>
        <a:lstStyle/>
        <a:p>
          <a:r>
            <a:rPr lang="en-US" dirty="0"/>
            <a:t>Development</a:t>
          </a:r>
          <a:endParaRPr lang="en-IN" dirty="0"/>
        </a:p>
      </dgm:t>
    </dgm:pt>
    <dgm:pt modelId="{5EBA0440-558B-458F-9C3C-53EAEFDAD6B8}" type="parTrans" cxnId="{8323F6B0-12D5-4145-8AD1-24E60B556C64}">
      <dgm:prSet/>
      <dgm:spPr/>
      <dgm:t>
        <a:bodyPr/>
        <a:lstStyle/>
        <a:p>
          <a:endParaRPr lang="en-IN"/>
        </a:p>
      </dgm:t>
    </dgm:pt>
    <dgm:pt modelId="{344369F1-78B9-41D2-B314-14224F297D25}" type="sibTrans" cxnId="{8323F6B0-12D5-4145-8AD1-24E60B556C64}">
      <dgm:prSet/>
      <dgm:spPr/>
      <dgm:t>
        <a:bodyPr/>
        <a:lstStyle/>
        <a:p>
          <a:endParaRPr lang="en-IN"/>
        </a:p>
      </dgm:t>
    </dgm:pt>
    <dgm:pt modelId="{6971F28A-429D-4A1E-A101-18ACAF3D06C2}">
      <dgm:prSet phldrT="[Text]" custT="1"/>
      <dgm:spPr/>
      <dgm:t>
        <a:bodyPr/>
        <a:lstStyle/>
        <a:p>
          <a:r>
            <a:rPr lang="en-US" sz="1100" dirty="0"/>
            <a:t>Front-End Developer</a:t>
          </a:r>
          <a:endParaRPr lang="en-IN" sz="1100" dirty="0"/>
        </a:p>
      </dgm:t>
    </dgm:pt>
    <dgm:pt modelId="{B951BFD6-8141-4AC7-B6F1-E3C967E28EF0}" type="parTrans" cxnId="{76C1A94D-FAC5-4F2C-8D57-6B4BD0C8BE03}">
      <dgm:prSet/>
      <dgm:spPr/>
      <dgm:t>
        <a:bodyPr/>
        <a:lstStyle/>
        <a:p>
          <a:endParaRPr lang="en-IN"/>
        </a:p>
      </dgm:t>
    </dgm:pt>
    <dgm:pt modelId="{3FCAFA83-3100-45B2-899F-7880AC8453B5}" type="sibTrans" cxnId="{76C1A94D-FAC5-4F2C-8D57-6B4BD0C8BE03}">
      <dgm:prSet/>
      <dgm:spPr/>
      <dgm:t>
        <a:bodyPr/>
        <a:lstStyle/>
        <a:p>
          <a:endParaRPr lang="en-IN"/>
        </a:p>
      </dgm:t>
    </dgm:pt>
    <dgm:pt modelId="{9960E39F-EE9D-4FF5-BB87-F1163B0A0B54}">
      <dgm:prSet phldrT="[Text]" custT="1"/>
      <dgm:spPr/>
      <dgm:t>
        <a:bodyPr/>
        <a:lstStyle/>
        <a:p>
          <a:r>
            <a:rPr lang="en-US" sz="1100" dirty="0"/>
            <a:t>Back-End Developer</a:t>
          </a:r>
          <a:endParaRPr lang="en-IN" sz="1100" dirty="0"/>
        </a:p>
      </dgm:t>
    </dgm:pt>
    <dgm:pt modelId="{5B354DA9-8CB0-43F0-8C62-6AB1CC84CC71}" type="parTrans" cxnId="{DA446CC8-D7DD-4615-BE3D-1B9688EE6D3E}">
      <dgm:prSet/>
      <dgm:spPr/>
      <dgm:t>
        <a:bodyPr/>
        <a:lstStyle/>
        <a:p>
          <a:endParaRPr lang="en-IN"/>
        </a:p>
      </dgm:t>
    </dgm:pt>
    <dgm:pt modelId="{2F1F0FB1-3B2E-43A6-89F5-8128395A1846}" type="sibTrans" cxnId="{DA446CC8-D7DD-4615-BE3D-1B9688EE6D3E}">
      <dgm:prSet/>
      <dgm:spPr/>
      <dgm:t>
        <a:bodyPr/>
        <a:lstStyle/>
        <a:p>
          <a:endParaRPr lang="en-IN"/>
        </a:p>
      </dgm:t>
    </dgm:pt>
    <dgm:pt modelId="{BEF9855A-0839-4B6D-9BB5-AB314F46D390}">
      <dgm:prSet phldrT="[Text]"/>
      <dgm:spPr/>
      <dgm:t>
        <a:bodyPr/>
        <a:lstStyle/>
        <a:p>
          <a:r>
            <a:rPr lang="en-US" dirty="0"/>
            <a:t>Testing</a:t>
          </a:r>
          <a:endParaRPr lang="en-IN" dirty="0"/>
        </a:p>
      </dgm:t>
    </dgm:pt>
    <dgm:pt modelId="{E2F38B8B-2951-4359-86E0-483CEC62C849}" type="parTrans" cxnId="{C87A2D99-0F3A-4C42-A1A8-EF7603232DA6}">
      <dgm:prSet/>
      <dgm:spPr/>
      <dgm:t>
        <a:bodyPr/>
        <a:lstStyle/>
        <a:p>
          <a:endParaRPr lang="en-IN"/>
        </a:p>
      </dgm:t>
    </dgm:pt>
    <dgm:pt modelId="{C68480D9-7EF6-4354-BB11-B04032679815}" type="sibTrans" cxnId="{C87A2D99-0F3A-4C42-A1A8-EF7603232DA6}">
      <dgm:prSet/>
      <dgm:spPr/>
      <dgm:t>
        <a:bodyPr/>
        <a:lstStyle/>
        <a:p>
          <a:endParaRPr lang="en-IN"/>
        </a:p>
      </dgm:t>
    </dgm:pt>
    <dgm:pt modelId="{F6F8EA31-920E-4259-85CC-D2293ACC58F7}">
      <dgm:prSet phldrT="[Text]"/>
      <dgm:spPr/>
      <dgm:t>
        <a:bodyPr/>
        <a:lstStyle/>
        <a:p>
          <a:r>
            <a:rPr lang="en-US" dirty="0"/>
            <a:t>Deployment</a:t>
          </a:r>
          <a:endParaRPr lang="en-IN" dirty="0"/>
        </a:p>
      </dgm:t>
    </dgm:pt>
    <dgm:pt modelId="{E8C1454A-9026-45AB-87EA-643EFDF45B92}" type="parTrans" cxnId="{51646D38-8437-4546-BB1E-AC0AD036E3EE}">
      <dgm:prSet/>
      <dgm:spPr/>
      <dgm:t>
        <a:bodyPr/>
        <a:lstStyle/>
        <a:p>
          <a:endParaRPr lang="en-IN"/>
        </a:p>
      </dgm:t>
    </dgm:pt>
    <dgm:pt modelId="{A3650053-9D52-4ADF-BAF8-35364C073099}" type="sibTrans" cxnId="{51646D38-8437-4546-BB1E-AC0AD036E3EE}">
      <dgm:prSet/>
      <dgm:spPr/>
      <dgm:t>
        <a:bodyPr/>
        <a:lstStyle/>
        <a:p>
          <a:endParaRPr lang="en-IN"/>
        </a:p>
      </dgm:t>
    </dgm:pt>
    <dgm:pt modelId="{D980C26C-D89E-403A-838A-BBE0900DE479}">
      <dgm:prSet phldrT="[Text]"/>
      <dgm:spPr/>
      <dgm:t>
        <a:bodyPr/>
        <a:lstStyle/>
        <a:p>
          <a:r>
            <a:rPr lang="en-US" dirty="0"/>
            <a:t>Maintenance</a:t>
          </a:r>
          <a:endParaRPr lang="en-IN" dirty="0"/>
        </a:p>
      </dgm:t>
    </dgm:pt>
    <dgm:pt modelId="{E1466172-B545-4A03-8E7C-A490EF0F03A4}" type="parTrans" cxnId="{2F412F6F-29D3-47B8-9E5B-902833B5EF3A}">
      <dgm:prSet/>
      <dgm:spPr/>
      <dgm:t>
        <a:bodyPr/>
        <a:lstStyle/>
        <a:p>
          <a:endParaRPr lang="en-IN"/>
        </a:p>
      </dgm:t>
    </dgm:pt>
    <dgm:pt modelId="{9A29F85C-B49D-484B-8DF2-BA62D86F1D3B}" type="sibTrans" cxnId="{2F412F6F-29D3-47B8-9E5B-902833B5EF3A}">
      <dgm:prSet/>
      <dgm:spPr/>
      <dgm:t>
        <a:bodyPr/>
        <a:lstStyle/>
        <a:p>
          <a:endParaRPr lang="en-IN"/>
        </a:p>
      </dgm:t>
    </dgm:pt>
    <dgm:pt modelId="{F6445511-A692-4A2A-8D9A-FC21D1044EE6}">
      <dgm:prSet phldrT="[Text]" custT="1"/>
      <dgm:spPr/>
      <dgm:t>
        <a:bodyPr/>
        <a:lstStyle/>
        <a:p>
          <a:r>
            <a:rPr lang="en-US" sz="1100" dirty="0"/>
            <a:t>Users</a:t>
          </a:r>
          <a:endParaRPr lang="en-IN" sz="1100" dirty="0"/>
        </a:p>
      </dgm:t>
    </dgm:pt>
    <dgm:pt modelId="{764C7905-FED3-4D1E-B541-7638FDC62453}" type="parTrans" cxnId="{42C9CB54-BEA8-4AFE-9690-1ABEC3DD7611}">
      <dgm:prSet/>
      <dgm:spPr/>
      <dgm:t>
        <a:bodyPr/>
        <a:lstStyle/>
        <a:p>
          <a:endParaRPr lang="en-IN"/>
        </a:p>
      </dgm:t>
    </dgm:pt>
    <dgm:pt modelId="{E7FA2741-2EE4-4288-ADBA-CC207B1F73E0}" type="sibTrans" cxnId="{42C9CB54-BEA8-4AFE-9690-1ABEC3DD7611}">
      <dgm:prSet/>
      <dgm:spPr/>
      <dgm:t>
        <a:bodyPr/>
        <a:lstStyle/>
        <a:p>
          <a:endParaRPr lang="en-IN"/>
        </a:p>
      </dgm:t>
    </dgm:pt>
    <dgm:pt modelId="{F633B2D7-ABBA-4AD2-8296-BF57742A410A}">
      <dgm:prSet phldrT="[Text]" custT="1"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100" kern="1200" dirty="0"/>
            <a:t>Business Analyst</a:t>
          </a:r>
          <a:endParaRPr lang="en-IN" sz="1100" kern="1200" dirty="0"/>
        </a:p>
      </dgm:t>
    </dgm:pt>
    <dgm:pt modelId="{A8E22475-1427-44EE-BA82-92FFDC842A9A}" type="parTrans" cxnId="{FCC1A074-8706-49C4-A8A3-9C195CD1878A}">
      <dgm:prSet/>
      <dgm:spPr/>
      <dgm:t>
        <a:bodyPr/>
        <a:lstStyle/>
        <a:p>
          <a:endParaRPr lang="en-IN"/>
        </a:p>
      </dgm:t>
    </dgm:pt>
    <dgm:pt modelId="{3137AC78-8423-4EE8-AAA0-965B35B05B75}" type="sibTrans" cxnId="{FCC1A074-8706-49C4-A8A3-9C195CD1878A}">
      <dgm:prSet/>
      <dgm:spPr/>
      <dgm:t>
        <a:bodyPr/>
        <a:lstStyle/>
        <a:p>
          <a:endParaRPr lang="en-IN"/>
        </a:p>
      </dgm:t>
    </dgm:pt>
    <dgm:pt modelId="{F74F3231-D8D5-4A69-84DB-1CB62AC1F1E4}">
      <dgm:prSet phldrT="[Text]" custT="1"/>
      <dgm:spPr/>
      <dgm:t>
        <a:bodyPr/>
        <a:lstStyle/>
        <a:p>
          <a:pPr marL="8890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1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ptos" panose="02110004020202020204"/>
              <a:ea typeface="+mn-ea"/>
              <a:cs typeface="+mn-cs"/>
            </a:rPr>
            <a:t>Chief Technology Officer (CTO)</a:t>
          </a:r>
        </a:p>
      </dgm:t>
    </dgm:pt>
    <dgm:pt modelId="{96E46657-6308-41F0-91B1-27A6935BD570}" type="parTrans" cxnId="{E318AD37-C486-489E-8A7E-727901D5A0C9}">
      <dgm:prSet/>
      <dgm:spPr/>
      <dgm:t>
        <a:bodyPr/>
        <a:lstStyle/>
        <a:p>
          <a:endParaRPr lang="en-IN"/>
        </a:p>
      </dgm:t>
    </dgm:pt>
    <dgm:pt modelId="{AA371E84-8474-41B6-A6C9-1392C325143E}" type="sibTrans" cxnId="{E318AD37-C486-489E-8A7E-727901D5A0C9}">
      <dgm:prSet/>
      <dgm:spPr/>
      <dgm:t>
        <a:bodyPr/>
        <a:lstStyle/>
        <a:p>
          <a:endParaRPr lang="en-IN"/>
        </a:p>
      </dgm:t>
    </dgm:pt>
    <dgm:pt modelId="{DFD13CD3-DDB3-4C51-85EB-C2BF409B455E}">
      <dgm:prSet phldrT="[Text]" custT="1"/>
      <dgm:spPr/>
      <dgm:t>
        <a:bodyPr/>
        <a:lstStyle/>
        <a:p>
          <a:r>
            <a:rPr lang="en-US" sz="1100" dirty="0"/>
            <a:t>Solution Architect</a:t>
          </a:r>
          <a:endParaRPr lang="en-IN" sz="1100" dirty="0"/>
        </a:p>
      </dgm:t>
    </dgm:pt>
    <dgm:pt modelId="{0802319F-A419-4F53-A09E-0AD3C7B0A637}" type="parTrans" cxnId="{C3ACDF67-CE69-4EF7-9D85-331B0C3542F4}">
      <dgm:prSet/>
      <dgm:spPr/>
      <dgm:t>
        <a:bodyPr/>
        <a:lstStyle/>
        <a:p>
          <a:endParaRPr lang="en-IN"/>
        </a:p>
      </dgm:t>
    </dgm:pt>
    <dgm:pt modelId="{C6123120-C351-4B8E-A76E-F36A9E0291EB}" type="sibTrans" cxnId="{C3ACDF67-CE69-4EF7-9D85-331B0C3542F4}">
      <dgm:prSet/>
      <dgm:spPr/>
      <dgm:t>
        <a:bodyPr/>
        <a:lstStyle/>
        <a:p>
          <a:endParaRPr lang="en-IN"/>
        </a:p>
      </dgm:t>
    </dgm:pt>
    <dgm:pt modelId="{EAE02DF9-3121-489A-ACBC-10915067B8CD}">
      <dgm:prSet phldrT="[Text]" custT="1"/>
      <dgm:spPr/>
      <dgm:t>
        <a:bodyPr/>
        <a:lstStyle/>
        <a:p>
          <a:r>
            <a:rPr lang="en-US" sz="1100" dirty="0"/>
            <a:t>QA Engineer</a:t>
          </a:r>
          <a:endParaRPr lang="en-IN" sz="1100" dirty="0"/>
        </a:p>
      </dgm:t>
    </dgm:pt>
    <dgm:pt modelId="{B580AEE5-F066-444D-A224-C137C268D891}" type="parTrans" cxnId="{54C9C1E6-DB58-4C9C-8832-AEC0923BD923}">
      <dgm:prSet/>
      <dgm:spPr/>
      <dgm:t>
        <a:bodyPr/>
        <a:lstStyle/>
        <a:p>
          <a:endParaRPr lang="en-IN"/>
        </a:p>
      </dgm:t>
    </dgm:pt>
    <dgm:pt modelId="{B07971E5-0C09-4A69-BCF2-5472192FCFA4}" type="sibTrans" cxnId="{54C9C1E6-DB58-4C9C-8832-AEC0923BD923}">
      <dgm:prSet/>
      <dgm:spPr/>
      <dgm:t>
        <a:bodyPr/>
        <a:lstStyle/>
        <a:p>
          <a:endParaRPr lang="en-IN"/>
        </a:p>
      </dgm:t>
    </dgm:pt>
    <dgm:pt modelId="{4E5F9EA1-6B9C-4328-9AFA-0316CC6CA23B}">
      <dgm:prSet phldrT="[Text]" custT="1"/>
      <dgm:spPr/>
      <dgm:t>
        <a:bodyPr/>
        <a:lstStyle/>
        <a:p>
          <a:r>
            <a:rPr lang="en-US" sz="1100" dirty="0"/>
            <a:t>Tester</a:t>
          </a:r>
          <a:endParaRPr lang="en-IN" sz="1100" dirty="0"/>
        </a:p>
      </dgm:t>
    </dgm:pt>
    <dgm:pt modelId="{27DAD136-CF73-4024-BFEE-B185252D89D3}" type="parTrans" cxnId="{960C3311-A280-4A88-A5A4-B6D1D488AE1E}">
      <dgm:prSet/>
      <dgm:spPr/>
      <dgm:t>
        <a:bodyPr/>
        <a:lstStyle/>
        <a:p>
          <a:endParaRPr lang="en-IN"/>
        </a:p>
      </dgm:t>
    </dgm:pt>
    <dgm:pt modelId="{65BD22FD-9628-44DE-BA6F-B1DEF516B712}" type="sibTrans" cxnId="{960C3311-A280-4A88-A5A4-B6D1D488AE1E}">
      <dgm:prSet/>
      <dgm:spPr/>
      <dgm:t>
        <a:bodyPr/>
        <a:lstStyle/>
        <a:p>
          <a:endParaRPr lang="en-IN"/>
        </a:p>
      </dgm:t>
    </dgm:pt>
    <dgm:pt modelId="{388C1510-E59D-44EC-AB5D-0EE097381724}">
      <dgm:prSet phldrT="[Text]" custT="1"/>
      <dgm:spPr/>
      <dgm:t>
        <a:bodyPr/>
        <a:lstStyle/>
        <a:p>
          <a:r>
            <a:rPr lang="en-US" sz="1100" dirty="0"/>
            <a:t>DevOps</a:t>
          </a:r>
          <a:endParaRPr lang="en-IN" sz="1100" dirty="0"/>
        </a:p>
      </dgm:t>
    </dgm:pt>
    <dgm:pt modelId="{9657C1A2-B568-42FE-A668-054196CFC571}" type="parTrans" cxnId="{2BC33A5D-F9A7-4BC6-8BE0-EDF702E5FE81}">
      <dgm:prSet/>
      <dgm:spPr/>
      <dgm:t>
        <a:bodyPr/>
        <a:lstStyle/>
        <a:p>
          <a:endParaRPr lang="en-IN"/>
        </a:p>
      </dgm:t>
    </dgm:pt>
    <dgm:pt modelId="{BE425B40-0D36-41D3-92E5-97646B1570E6}" type="sibTrans" cxnId="{2BC33A5D-F9A7-4BC6-8BE0-EDF702E5FE81}">
      <dgm:prSet/>
      <dgm:spPr/>
      <dgm:t>
        <a:bodyPr/>
        <a:lstStyle/>
        <a:p>
          <a:endParaRPr lang="en-IN"/>
        </a:p>
      </dgm:t>
    </dgm:pt>
    <dgm:pt modelId="{5EBA0911-0FD7-4D2E-86D4-19B74929ABA7}">
      <dgm:prSet phldrT="[Text]" custT="1"/>
      <dgm:spPr/>
      <dgm:t>
        <a:bodyPr/>
        <a:lstStyle/>
        <a:p>
          <a:r>
            <a:rPr lang="en-US" sz="1100" dirty="0"/>
            <a:t>Data Administrator</a:t>
          </a:r>
          <a:endParaRPr lang="en-IN" sz="1100" dirty="0"/>
        </a:p>
      </dgm:t>
    </dgm:pt>
    <dgm:pt modelId="{3FC05BEA-A90E-4ADA-B6B5-FEAA5E7355D0}" type="parTrans" cxnId="{6157614E-46F1-45E2-B69C-F5F639FC0B60}">
      <dgm:prSet/>
      <dgm:spPr/>
      <dgm:t>
        <a:bodyPr/>
        <a:lstStyle/>
        <a:p>
          <a:endParaRPr lang="en-IN"/>
        </a:p>
      </dgm:t>
    </dgm:pt>
    <dgm:pt modelId="{3CE49A7E-89A8-4229-ADA4-69824C8A8D2F}" type="sibTrans" cxnId="{6157614E-46F1-45E2-B69C-F5F639FC0B60}">
      <dgm:prSet/>
      <dgm:spPr/>
      <dgm:t>
        <a:bodyPr/>
        <a:lstStyle/>
        <a:p>
          <a:endParaRPr lang="en-IN"/>
        </a:p>
      </dgm:t>
    </dgm:pt>
    <dgm:pt modelId="{067EA2E0-73D6-49E9-89CE-9CB83C0BD7E4}">
      <dgm:prSet phldrT="[Text]" custT="1"/>
      <dgm:spPr/>
      <dgm:t>
        <a:bodyPr/>
        <a:lstStyle/>
        <a:p>
          <a:r>
            <a:rPr lang="en-US" sz="1100" dirty="0"/>
            <a:t>DevOps</a:t>
          </a:r>
          <a:endParaRPr lang="en-IN" sz="1100" dirty="0"/>
        </a:p>
      </dgm:t>
    </dgm:pt>
    <dgm:pt modelId="{EDAB6662-9024-4F29-A818-68292550D417}" type="parTrans" cxnId="{E14EAB9A-C243-4C5E-AB08-BDD129F128D3}">
      <dgm:prSet/>
      <dgm:spPr/>
      <dgm:t>
        <a:bodyPr/>
        <a:lstStyle/>
        <a:p>
          <a:endParaRPr lang="en-IN"/>
        </a:p>
      </dgm:t>
    </dgm:pt>
    <dgm:pt modelId="{F7CA8FF1-B3F4-4F0A-9013-E2ACAB298617}" type="sibTrans" cxnId="{E14EAB9A-C243-4C5E-AB08-BDD129F128D3}">
      <dgm:prSet/>
      <dgm:spPr/>
      <dgm:t>
        <a:bodyPr/>
        <a:lstStyle/>
        <a:p>
          <a:endParaRPr lang="en-IN"/>
        </a:p>
      </dgm:t>
    </dgm:pt>
    <dgm:pt modelId="{2DF19FF1-64B7-4841-AB5A-537888108C64}">
      <dgm:prSet phldrT="[Text]" custT="1"/>
      <dgm:spPr/>
      <dgm:t>
        <a:bodyPr/>
        <a:lstStyle/>
        <a:p>
          <a:r>
            <a:rPr lang="en-US" sz="1100" dirty="0"/>
            <a:t>Testers</a:t>
          </a:r>
          <a:endParaRPr lang="en-IN" sz="1100" dirty="0"/>
        </a:p>
      </dgm:t>
    </dgm:pt>
    <dgm:pt modelId="{19A76D5D-59B8-49E4-9233-4665767A4C5F}" type="parTrans" cxnId="{ABA48299-4FD8-4CB4-A0F8-8F9310524E4B}">
      <dgm:prSet/>
      <dgm:spPr/>
      <dgm:t>
        <a:bodyPr/>
        <a:lstStyle/>
        <a:p>
          <a:endParaRPr lang="en-IN"/>
        </a:p>
      </dgm:t>
    </dgm:pt>
    <dgm:pt modelId="{5BFB0EEF-8599-4498-8ED7-0EA7AA138DAB}" type="sibTrans" cxnId="{ABA48299-4FD8-4CB4-A0F8-8F9310524E4B}">
      <dgm:prSet/>
      <dgm:spPr/>
      <dgm:t>
        <a:bodyPr/>
        <a:lstStyle/>
        <a:p>
          <a:endParaRPr lang="en-IN"/>
        </a:p>
      </dgm:t>
    </dgm:pt>
    <dgm:pt modelId="{0229B762-61EE-4E0B-8961-3F7FA4D6EB4C}">
      <dgm:prSet phldrT="[Text]" custT="1"/>
      <dgm:spPr/>
      <dgm:t>
        <a:bodyPr/>
        <a:lstStyle/>
        <a:p>
          <a:r>
            <a:rPr lang="en-US" sz="1100" dirty="0"/>
            <a:t>Support Manager</a:t>
          </a:r>
          <a:endParaRPr lang="en-IN" sz="1100" dirty="0"/>
        </a:p>
      </dgm:t>
    </dgm:pt>
    <dgm:pt modelId="{38F325AA-A80D-4CCE-B5DD-85D0484A1EC3}" type="parTrans" cxnId="{17A0C3E4-D642-4F8C-A435-A0E4BA736CE1}">
      <dgm:prSet/>
      <dgm:spPr/>
      <dgm:t>
        <a:bodyPr/>
        <a:lstStyle/>
        <a:p>
          <a:endParaRPr lang="en-IN"/>
        </a:p>
      </dgm:t>
    </dgm:pt>
    <dgm:pt modelId="{0A8DF8B7-F5B9-4FC8-82E2-7962113343C6}" type="sibTrans" cxnId="{17A0C3E4-D642-4F8C-A435-A0E4BA736CE1}">
      <dgm:prSet/>
      <dgm:spPr/>
      <dgm:t>
        <a:bodyPr/>
        <a:lstStyle/>
        <a:p>
          <a:endParaRPr lang="en-IN"/>
        </a:p>
      </dgm:t>
    </dgm:pt>
    <dgm:pt modelId="{03DEFA5C-C8EB-40F6-A767-CB35CAD904D5}">
      <dgm:prSet phldrT="[Text]" custT="1"/>
      <dgm:spPr/>
      <dgm:t>
        <a:bodyPr/>
        <a:lstStyle/>
        <a:p>
          <a:r>
            <a:rPr lang="en-US" sz="1100" dirty="0"/>
            <a:t>App Admin</a:t>
          </a:r>
          <a:endParaRPr lang="en-IN" sz="1100" dirty="0"/>
        </a:p>
      </dgm:t>
    </dgm:pt>
    <dgm:pt modelId="{A2F777F5-8394-48C7-B907-585F5254D9A8}" type="parTrans" cxnId="{31378474-34D7-4853-849F-A357A5B0230E}">
      <dgm:prSet/>
      <dgm:spPr/>
      <dgm:t>
        <a:bodyPr/>
        <a:lstStyle/>
        <a:p>
          <a:endParaRPr lang="en-IN"/>
        </a:p>
      </dgm:t>
    </dgm:pt>
    <dgm:pt modelId="{B97292E5-338C-425A-AD1C-2957A9EE3437}" type="sibTrans" cxnId="{31378474-34D7-4853-849F-A357A5B0230E}">
      <dgm:prSet/>
      <dgm:spPr/>
      <dgm:t>
        <a:bodyPr/>
        <a:lstStyle/>
        <a:p>
          <a:endParaRPr lang="en-IN"/>
        </a:p>
      </dgm:t>
    </dgm:pt>
    <dgm:pt modelId="{C57FCA2E-D78D-474E-B03B-7230EE5F8746}" type="pres">
      <dgm:prSet presAssocID="{8DE37DB5-BE4F-4252-86F4-0722572A40AD}" presName="linearFlow" presStyleCnt="0">
        <dgm:presLayoutVars>
          <dgm:dir/>
          <dgm:animLvl val="lvl"/>
          <dgm:resizeHandles val="exact"/>
        </dgm:presLayoutVars>
      </dgm:prSet>
      <dgm:spPr/>
    </dgm:pt>
    <dgm:pt modelId="{B54DE9D0-9CBB-4C91-88DA-C1D34CF36F46}" type="pres">
      <dgm:prSet presAssocID="{F99088A1-FD43-46D4-8D2A-49116EB133F5}" presName="composite" presStyleCnt="0"/>
      <dgm:spPr/>
    </dgm:pt>
    <dgm:pt modelId="{0470C001-5F3C-4D87-824E-C31EBA8D2851}" type="pres">
      <dgm:prSet presAssocID="{F99088A1-FD43-46D4-8D2A-49116EB133F5}" presName="parentText" presStyleLbl="alignNode1" presStyleIdx="0" presStyleCnt="6">
        <dgm:presLayoutVars>
          <dgm:chMax val="1"/>
          <dgm:bulletEnabled val="1"/>
        </dgm:presLayoutVars>
      </dgm:prSet>
      <dgm:spPr/>
    </dgm:pt>
    <dgm:pt modelId="{A0C52521-7448-4B38-980C-2B2B61B2164A}" type="pres">
      <dgm:prSet presAssocID="{F99088A1-FD43-46D4-8D2A-49116EB133F5}" presName="descendantText" presStyleLbl="alignAcc1" presStyleIdx="0" presStyleCnt="6" custLinFactNeighborX="1078" custLinFactNeighborY="7128">
        <dgm:presLayoutVars>
          <dgm:bulletEnabled val="1"/>
        </dgm:presLayoutVars>
      </dgm:prSet>
      <dgm:spPr/>
    </dgm:pt>
    <dgm:pt modelId="{CA0C4BA0-2A57-4558-A809-D646DD886781}" type="pres">
      <dgm:prSet presAssocID="{53CEDC9D-C64D-4B07-AE65-CCCC4FD5CC0C}" presName="sp" presStyleCnt="0"/>
      <dgm:spPr/>
    </dgm:pt>
    <dgm:pt modelId="{AA87EB1D-5714-4E50-9A84-642575A00CDD}" type="pres">
      <dgm:prSet presAssocID="{69E29C1D-E956-4D42-8E4C-41382E78D0A2}" presName="composite" presStyleCnt="0"/>
      <dgm:spPr/>
    </dgm:pt>
    <dgm:pt modelId="{342D2D25-8E72-4952-8E79-2412326089FA}" type="pres">
      <dgm:prSet presAssocID="{69E29C1D-E956-4D42-8E4C-41382E78D0A2}" presName="parentText" presStyleLbl="alignNode1" presStyleIdx="1" presStyleCnt="6">
        <dgm:presLayoutVars>
          <dgm:chMax val="1"/>
          <dgm:bulletEnabled val="1"/>
        </dgm:presLayoutVars>
      </dgm:prSet>
      <dgm:spPr/>
    </dgm:pt>
    <dgm:pt modelId="{91766E03-3075-43F0-9E63-0B95E31A8561}" type="pres">
      <dgm:prSet presAssocID="{69E29C1D-E956-4D42-8E4C-41382E78D0A2}" presName="descendantText" presStyleLbl="alignAcc1" presStyleIdx="1" presStyleCnt="6">
        <dgm:presLayoutVars>
          <dgm:bulletEnabled val="1"/>
        </dgm:presLayoutVars>
      </dgm:prSet>
      <dgm:spPr/>
    </dgm:pt>
    <dgm:pt modelId="{9E924566-3791-4D70-8C56-24156F310402}" type="pres">
      <dgm:prSet presAssocID="{1446B07E-ACC3-48D7-BE3E-B631E5CEDA97}" presName="sp" presStyleCnt="0"/>
      <dgm:spPr/>
    </dgm:pt>
    <dgm:pt modelId="{CA9F6F87-E6BF-470D-A9EA-C2920290803D}" type="pres">
      <dgm:prSet presAssocID="{14B837E9-95F3-4320-88C5-440EEDB63C1C}" presName="composite" presStyleCnt="0"/>
      <dgm:spPr/>
    </dgm:pt>
    <dgm:pt modelId="{23B8A9FA-6494-4036-915D-6105730EC4D9}" type="pres">
      <dgm:prSet presAssocID="{14B837E9-95F3-4320-88C5-440EEDB63C1C}" presName="parentText" presStyleLbl="alignNode1" presStyleIdx="2" presStyleCnt="6">
        <dgm:presLayoutVars>
          <dgm:chMax val="1"/>
          <dgm:bulletEnabled val="1"/>
        </dgm:presLayoutVars>
      </dgm:prSet>
      <dgm:spPr/>
    </dgm:pt>
    <dgm:pt modelId="{0B86F709-075B-4407-90F9-C1FBC96EE30A}" type="pres">
      <dgm:prSet presAssocID="{14B837E9-95F3-4320-88C5-440EEDB63C1C}" presName="descendantText" presStyleLbl="alignAcc1" presStyleIdx="2" presStyleCnt="6">
        <dgm:presLayoutVars>
          <dgm:bulletEnabled val="1"/>
        </dgm:presLayoutVars>
      </dgm:prSet>
      <dgm:spPr/>
    </dgm:pt>
    <dgm:pt modelId="{C0F36262-41AC-4F55-ABE1-A6883E6EC54E}" type="pres">
      <dgm:prSet presAssocID="{344369F1-78B9-41D2-B314-14224F297D25}" presName="sp" presStyleCnt="0"/>
      <dgm:spPr/>
    </dgm:pt>
    <dgm:pt modelId="{04635B4A-6517-479F-835F-7381304C47B2}" type="pres">
      <dgm:prSet presAssocID="{BEF9855A-0839-4B6D-9BB5-AB314F46D390}" presName="composite" presStyleCnt="0"/>
      <dgm:spPr/>
    </dgm:pt>
    <dgm:pt modelId="{082C5F66-C055-49D7-8FBC-2F9B58C0715F}" type="pres">
      <dgm:prSet presAssocID="{BEF9855A-0839-4B6D-9BB5-AB314F46D390}" presName="parentText" presStyleLbl="alignNode1" presStyleIdx="3" presStyleCnt="6">
        <dgm:presLayoutVars>
          <dgm:chMax val="1"/>
          <dgm:bulletEnabled val="1"/>
        </dgm:presLayoutVars>
      </dgm:prSet>
      <dgm:spPr/>
    </dgm:pt>
    <dgm:pt modelId="{49DB2417-FBE0-4F98-A1C3-2B07BF283BE3}" type="pres">
      <dgm:prSet presAssocID="{BEF9855A-0839-4B6D-9BB5-AB314F46D390}" presName="descendantText" presStyleLbl="alignAcc1" presStyleIdx="3" presStyleCnt="6">
        <dgm:presLayoutVars>
          <dgm:bulletEnabled val="1"/>
        </dgm:presLayoutVars>
      </dgm:prSet>
      <dgm:spPr/>
    </dgm:pt>
    <dgm:pt modelId="{B0BEB9E4-7072-4204-A0C2-3DFAB321F81C}" type="pres">
      <dgm:prSet presAssocID="{C68480D9-7EF6-4354-BB11-B04032679815}" presName="sp" presStyleCnt="0"/>
      <dgm:spPr/>
    </dgm:pt>
    <dgm:pt modelId="{369E2A1C-D627-4A53-BA33-F5EF5E509D7D}" type="pres">
      <dgm:prSet presAssocID="{F6F8EA31-920E-4259-85CC-D2293ACC58F7}" presName="composite" presStyleCnt="0"/>
      <dgm:spPr/>
    </dgm:pt>
    <dgm:pt modelId="{B98EF4BD-C203-429C-B938-D1C5A1D5D05C}" type="pres">
      <dgm:prSet presAssocID="{F6F8EA31-920E-4259-85CC-D2293ACC58F7}" presName="parentText" presStyleLbl="alignNode1" presStyleIdx="4" presStyleCnt="6">
        <dgm:presLayoutVars>
          <dgm:chMax val="1"/>
          <dgm:bulletEnabled val="1"/>
        </dgm:presLayoutVars>
      </dgm:prSet>
      <dgm:spPr/>
    </dgm:pt>
    <dgm:pt modelId="{8ED76814-B274-422F-A3CF-E37F3CD7EF34}" type="pres">
      <dgm:prSet presAssocID="{F6F8EA31-920E-4259-85CC-D2293ACC58F7}" presName="descendantText" presStyleLbl="alignAcc1" presStyleIdx="4" presStyleCnt="6">
        <dgm:presLayoutVars>
          <dgm:bulletEnabled val="1"/>
        </dgm:presLayoutVars>
      </dgm:prSet>
      <dgm:spPr/>
    </dgm:pt>
    <dgm:pt modelId="{5FC1CA68-052B-4675-972E-0506C943560A}" type="pres">
      <dgm:prSet presAssocID="{A3650053-9D52-4ADF-BAF8-35364C073099}" presName="sp" presStyleCnt="0"/>
      <dgm:spPr/>
    </dgm:pt>
    <dgm:pt modelId="{AE1EC4D9-5C58-43BB-87AF-8373D9240609}" type="pres">
      <dgm:prSet presAssocID="{D980C26C-D89E-403A-838A-BBE0900DE479}" presName="composite" presStyleCnt="0"/>
      <dgm:spPr/>
    </dgm:pt>
    <dgm:pt modelId="{13A8FCF1-C232-431C-B24D-7A8E3E6CC7BE}" type="pres">
      <dgm:prSet presAssocID="{D980C26C-D89E-403A-838A-BBE0900DE479}" presName="parentText" presStyleLbl="alignNode1" presStyleIdx="5" presStyleCnt="6">
        <dgm:presLayoutVars>
          <dgm:chMax val="1"/>
          <dgm:bulletEnabled val="1"/>
        </dgm:presLayoutVars>
      </dgm:prSet>
      <dgm:spPr/>
    </dgm:pt>
    <dgm:pt modelId="{2C626C44-4873-403C-92CF-88084EA29D7F}" type="pres">
      <dgm:prSet presAssocID="{D980C26C-D89E-403A-838A-BBE0900DE479}" presName="descendantText" presStyleLbl="alignAcc1" presStyleIdx="5" presStyleCnt="6">
        <dgm:presLayoutVars>
          <dgm:bulletEnabled val="1"/>
        </dgm:presLayoutVars>
      </dgm:prSet>
      <dgm:spPr/>
    </dgm:pt>
  </dgm:ptLst>
  <dgm:cxnLst>
    <dgm:cxn modelId="{D7F17906-5297-40B9-B67C-43D16CA7AA54}" type="presOf" srcId="{05E71C81-8E93-4301-9E68-19EB9E80DA54}" destId="{A0C52521-7448-4B38-980C-2B2B61B2164A}" srcOrd="0" destOrd="1" presId="urn:microsoft.com/office/officeart/2005/8/layout/chevron2"/>
    <dgm:cxn modelId="{0E8F6608-CAA4-4DD1-A02B-04D38F4BEDE2}" type="presOf" srcId="{F99088A1-FD43-46D4-8D2A-49116EB133F5}" destId="{0470C001-5F3C-4D87-824E-C31EBA8D2851}" srcOrd="0" destOrd="0" presId="urn:microsoft.com/office/officeart/2005/8/layout/chevron2"/>
    <dgm:cxn modelId="{68BF1109-0965-4DF3-A0CD-62A75B6F4FED}" type="presOf" srcId="{9960E39F-EE9D-4FF5-BB87-F1163B0A0B54}" destId="{0B86F709-075B-4407-90F9-C1FBC96EE30A}" srcOrd="0" destOrd="1" presId="urn:microsoft.com/office/officeart/2005/8/layout/chevron2"/>
    <dgm:cxn modelId="{A2F0860C-ADF0-4101-9AA1-D08B680AAD3F}" srcId="{F99088A1-FD43-46D4-8D2A-49116EB133F5}" destId="{8A00B257-7320-4358-8216-985D106C65EE}" srcOrd="0" destOrd="0" parTransId="{9AC0BBB7-A62A-42A0-9BF3-449DADD06296}" sibTransId="{86EF9562-5AB1-4612-975E-39287B62B5BA}"/>
    <dgm:cxn modelId="{960C3311-A280-4A88-A5A4-B6D1D488AE1E}" srcId="{BEF9855A-0839-4B6D-9BB5-AB314F46D390}" destId="{4E5F9EA1-6B9C-4328-9AFA-0316CC6CA23B}" srcOrd="2" destOrd="0" parTransId="{27DAD136-CF73-4024-BFEE-B185252D89D3}" sibTransId="{65BD22FD-9628-44DE-BA6F-B1DEF516B712}"/>
    <dgm:cxn modelId="{D70DBB15-4635-4FE8-BF2B-9D81D26741FE}" type="presOf" srcId="{8DE37DB5-BE4F-4252-86F4-0722572A40AD}" destId="{C57FCA2E-D78D-474E-B03B-7230EE5F8746}" srcOrd="0" destOrd="0" presId="urn:microsoft.com/office/officeart/2005/8/layout/chevron2"/>
    <dgm:cxn modelId="{7364B820-EEB1-4C7B-A46D-7A92BC36F2F3}" type="presOf" srcId="{0229B762-61EE-4E0B-8961-3F7FA4D6EB4C}" destId="{2C626C44-4873-403C-92CF-88084EA29D7F}" srcOrd="0" destOrd="2" presId="urn:microsoft.com/office/officeart/2005/8/layout/chevron2"/>
    <dgm:cxn modelId="{A9CBA828-5892-424D-B4B6-C95E33B8B154}" type="presOf" srcId="{69E29C1D-E956-4D42-8E4C-41382E78D0A2}" destId="{342D2D25-8E72-4952-8E79-2412326089FA}" srcOrd="0" destOrd="0" presId="urn:microsoft.com/office/officeart/2005/8/layout/chevron2"/>
    <dgm:cxn modelId="{58BC2D2F-F90F-4375-B749-E7C871F73AEB}" type="presOf" srcId="{F74F3231-D8D5-4A69-84DB-1CB62AC1F1E4}" destId="{A0C52521-7448-4B38-980C-2B2B61B2164A}" srcOrd="0" destOrd="3" presId="urn:microsoft.com/office/officeart/2005/8/layout/chevron2"/>
    <dgm:cxn modelId="{C9C7FC35-DDD6-42EE-B3EB-02CE1C0FA012}" type="presOf" srcId="{DFD13CD3-DDB3-4C51-85EB-C2BF409B455E}" destId="{49DB2417-FBE0-4F98-A1C3-2B07BF283BE3}" srcOrd="0" destOrd="0" presId="urn:microsoft.com/office/officeart/2005/8/layout/chevron2"/>
    <dgm:cxn modelId="{E318AD37-C486-489E-8A7E-727901D5A0C9}" srcId="{F99088A1-FD43-46D4-8D2A-49116EB133F5}" destId="{F74F3231-D8D5-4A69-84DB-1CB62AC1F1E4}" srcOrd="3" destOrd="0" parTransId="{96E46657-6308-41F0-91B1-27A6935BD570}" sibTransId="{AA371E84-8474-41B6-A6C9-1392C325143E}"/>
    <dgm:cxn modelId="{51646D38-8437-4546-BB1E-AC0AD036E3EE}" srcId="{8DE37DB5-BE4F-4252-86F4-0722572A40AD}" destId="{F6F8EA31-920E-4259-85CC-D2293ACC58F7}" srcOrd="4" destOrd="0" parTransId="{E8C1454A-9026-45AB-87EA-643EFDF45B92}" sibTransId="{A3650053-9D52-4ADF-BAF8-35364C073099}"/>
    <dgm:cxn modelId="{2BC33A5D-F9A7-4BC6-8BE0-EDF702E5FE81}" srcId="{BEF9855A-0839-4B6D-9BB5-AB314F46D390}" destId="{388C1510-E59D-44EC-AB5D-0EE097381724}" srcOrd="3" destOrd="0" parTransId="{9657C1A2-B568-42FE-A668-054196CFC571}" sibTransId="{BE425B40-0D36-41D3-92E5-97646B1570E6}"/>
    <dgm:cxn modelId="{35D50E61-3015-439F-944B-3C6336C23FB3}" type="presOf" srcId="{F6445511-A692-4A2A-8D9A-FC21D1044EE6}" destId="{2C626C44-4873-403C-92CF-88084EA29D7F}" srcOrd="0" destOrd="0" presId="urn:microsoft.com/office/officeart/2005/8/layout/chevron2"/>
    <dgm:cxn modelId="{C3ACDF67-CE69-4EF7-9D85-331B0C3542F4}" srcId="{BEF9855A-0839-4B6D-9BB5-AB314F46D390}" destId="{DFD13CD3-DDB3-4C51-85EB-C2BF409B455E}" srcOrd="0" destOrd="0" parTransId="{0802319F-A419-4F53-A09E-0AD3C7B0A637}" sibTransId="{C6123120-C351-4B8E-A76E-F36A9E0291EB}"/>
    <dgm:cxn modelId="{BA5A2048-31AA-436D-9C6C-156E48414F84}" type="presOf" srcId="{03DEFA5C-C8EB-40F6-A767-CB35CAD904D5}" destId="{2C626C44-4873-403C-92CF-88084EA29D7F}" srcOrd="0" destOrd="3" presId="urn:microsoft.com/office/officeart/2005/8/layout/chevron2"/>
    <dgm:cxn modelId="{A99D2748-3523-4E2D-A0D8-514D57779D2A}" srcId="{8DE37DB5-BE4F-4252-86F4-0722572A40AD}" destId="{69E29C1D-E956-4D42-8E4C-41382E78D0A2}" srcOrd="1" destOrd="0" parTransId="{8438E3FA-F253-4439-83DB-623AF4EF561D}" sibTransId="{1446B07E-ACC3-48D7-BE3E-B631E5CEDA97}"/>
    <dgm:cxn modelId="{85850649-BDD7-4544-BD5E-67786A51E232}" type="presOf" srcId="{2DF19FF1-64B7-4841-AB5A-537888108C64}" destId="{2C626C44-4873-403C-92CF-88084EA29D7F}" srcOrd="0" destOrd="1" presId="urn:microsoft.com/office/officeart/2005/8/layout/chevron2"/>
    <dgm:cxn modelId="{5362044C-B40F-465B-9773-0BCCBCFD4C77}" type="presOf" srcId="{6971F28A-429D-4A1E-A101-18ACAF3D06C2}" destId="{0B86F709-075B-4407-90F9-C1FBC96EE30A}" srcOrd="0" destOrd="0" presId="urn:microsoft.com/office/officeart/2005/8/layout/chevron2"/>
    <dgm:cxn modelId="{76C1A94D-FAC5-4F2C-8D57-6B4BD0C8BE03}" srcId="{14B837E9-95F3-4320-88C5-440EEDB63C1C}" destId="{6971F28A-429D-4A1E-A101-18ACAF3D06C2}" srcOrd="0" destOrd="0" parTransId="{B951BFD6-8141-4AC7-B6F1-E3C967E28EF0}" sibTransId="{3FCAFA83-3100-45B2-899F-7880AC8453B5}"/>
    <dgm:cxn modelId="{6157614E-46F1-45E2-B69C-F5F639FC0B60}" srcId="{F6F8EA31-920E-4259-85CC-D2293ACC58F7}" destId="{5EBA0911-0FD7-4D2E-86D4-19B74929ABA7}" srcOrd="0" destOrd="0" parTransId="{3FC05BEA-A90E-4ADA-B6B5-FEAA5E7355D0}" sibTransId="{3CE49A7E-89A8-4229-ADA4-69824C8A8D2F}"/>
    <dgm:cxn modelId="{2F412F6F-29D3-47B8-9E5B-902833B5EF3A}" srcId="{8DE37DB5-BE4F-4252-86F4-0722572A40AD}" destId="{D980C26C-D89E-403A-838A-BBE0900DE479}" srcOrd="5" destOrd="0" parTransId="{E1466172-B545-4A03-8E7C-A490EF0F03A4}" sibTransId="{9A29F85C-B49D-484B-8DF2-BA62D86F1D3B}"/>
    <dgm:cxn modelId="{31378474-34D7-4853-849F-A357A5B0230E}" srcId="{D980C26C-D89E-403A-838A-BBE0900DE479}" destId="{03DEFA5C-C8EB-40F6-A767-CB35CAD904D5}" srcOrd="3" destOrd="0" parTransId="{A2F777F5-8394-48C7-B907-585F5254D9A8}" sibTransId="{B97292E5-338C-425A-AD1C-2957A9EE3437}"/>
    <dgm:cxn modelId="{FCC1A074-8706-49C4-A8A3-9C195CD1878A}" srcId="{F99088A1-FD43-46D4-8D2A-49116EB133F5}" destId="{F633B2D7-ABBA-4AD2-8296-BF57742A410A}" srcOrd="2" destOrd="0" parTransId="{A8E22475-1427-44EE-BA82-92FFDC842A9A}" sibTransId="{3137AC78-8423-4EE8-AAA0-965B35B05B75}"/>
    <dgm:cxn modelId="{42C9CB54-BEA8-4AFE-9690-1ABEC3DD7611}" srcId="{D980C26C-D89E-403A-838A-BBE0900DE479}" destId="{F6445511-A692-4A2A-8D9A-FC21D1044EE6}" srcOrd="0" destOrd="0" parTransId="{764C7905-FED3-4D1E-B541-7638FDC62453}" sibTransId="{E7FA2741-2EE4-4288-ADBA-CC207B1F73E0}"/>
    <dgm:cxn modelId="{1EEB3757-ECC5-4023-9A7C-3B5E72FB7013}" srcId="{8DE37DB5-BE4F-4252-86F4-0722572A40AD}" destId="{F99088A1-FD43-46D4-8D2A-49116EB133F5}" srcOrd="0" destOrd="0" parTransId="{4E795D36-9BE0-4887-AF03-EDB95EEF24FC}" sibTransId="{53CEDC9D-C64D-4B07-AE65-CCCC4FD5CC0C}"/>
    <dgm:cxn modelId="{E64BD989-4E16-46BF-885A-0F1FABDC8711}" srcId="{F99088A1-FD43-46D4-8D2A-49116EB133F5}" destId="{05E71C81-8E93-4301-9E68-19EB9E80DA54}" srcOrd="1" destOrd="0" parTransId="{78690C48-26C5-4406-80B6-9EB66BFA68A3}" sibTransId="{0C4ACD5C-21B8-4ED8-806E-4E7AF22F2DD7}"/>
    <dgm:cxn modelId="{1782268E-580D-4C63-839C-A4788C4D300A}" type="presOf" srcId="{F633B2D7-ABBA-4AD2-8296-BF57742A410A}" destId="{A0C52521-7448-4B38-980C-2B2B61B2164A}" srcOrd="0" destOrd="2" presId="urn:microsoft.com/office/officeart/2005/8/layout/chevron2"/>
    <dgm:cxn modelId="{36FFDC8E-E5C9-40CE-B598-CB11D6F21632}" type="presOf" srcId="{5EBA0911-0FD7-4D2E-86D4-19B74929ABA7}" destId="{8ED76814-B274-422F-A3CF-E37F3CD7EF34}" srcOrd="0" destOrd="0" presId="urn:microsoft.com/office/officeart/2005/8/layout/chevron2"/>
    <dgm:cxn modelId="{07AF9E90-1B3E-4EC2-B784-D718C03153CC}" type="presOf" srcId="{EAE02DF9-3121-489A-ACBC-10915067B8CD}" destId="{49DB2417-FBE0-4F98-A1C3-2B07BF283BE3}" srcOrd="0" destOrd="1" presId="urn:microsoft.com/office/officeart/2005/8/layout/chevron2"/>
    <dgm:cxn modelId="{953EF591-F3D6-412E-9FC6-0D3872314CAC}" type="presOf" srcId="{14B837E9-95F3-4320-88C5-440EEDB63C1C}" destId="{23B8A9FA-6494-4036-915D-6105730EC4D9}" srcOrd="0" destOrd="0" presId="urn:microsoft.com/office/officeart/2005/8/layout/chevron2"/>
    <dgm:cxn modelId="{83E38194-5E54-4D72-8235-738691DA83EE}" type="presOf" srcId="{4E5F9EA1-6B9C-4328-9AFA-0316CC6CA23B}" destId="{49DB2417-FBE0-4F98-A1C3-2B07BF283BE3}" srcOrd="0" destOrd="2" presId="urn:microsoft.com/office/officeart/2005/8/layout/chevron2"/>
    <dgm:cxn modelId="{9FA3F895-38F5-4F9C-844C-FF3225FBBA1C}" type="presOf" srcId="{F6F8EA31-920E-4259-85CC-D2293ACC58F7}" destId="{B98EF4BD-C203-429C-B938-D1C5A1D5D05C}" srcOrd="0" destOrd="0" presId="urn:microsoft.com/office/officeart/2005/8/layout/chevron2"/>
    <dgm:cxn modelId="{C87A2D99-0F3A-4C42-A1A8-EF7603232DA6}" srcId="{8DE37DB5-BE4F-4252-86F4-0722572A40AD}" destId="{BEF9855A-0839-4B6D-9BB5-AB314F46D390}" srcOrd="3" destOrd="0" parTransId="{E2F38B8B-2951-4359-86E0-483CEC62C849}" sibTransId="{C68480D9-7EF6-4354-BB11-B04032679815}"/>
    <dgm:cxn modelId="{ABA48299-4FD8-4CB4-A0F8-8F9310524E4B}" srcId="{D980C26C-D89E-403A-838A-BBE0900DE479}" destId="{2DF19FF1-64B7-4841-AB5A-537888108C64}" srcOrd="1" destOrd="0" parTransId="{19A76D5D-59B8-49E4-9233-4665767A4C5F}" sibTransId="{5BFB0EEF-8599-4498-8ED7-0EA7AA138DAB}"/>
    <dgm:cxn modelId="{E14EAB9A-C243-4C5E-AB08-BDD129F128D3}" srcId="{F6F8EA31-920E-4259-85CC-D2293ACC58F7}" destId="{067EA2E0-73D6-49E9-89CE-9CB83C0BD7E4}" srcOrd="1" destOrd="0" parTransId="{EDAB6662-9024-4F29-A818-68292550D417}" sibTransId="{F7CA8FF1-B3F4-4F0A-9013-E2ACAB298617}"/>
    <dgm:cxn modelId="{757858A0-FB12-4483-ABCE-3ED550FB6C3E}" srcId="{69E29C1D-E956-4D42-8E4C-41382E78D0A2}" destId="{C27E6EE5-8E43-4B41-886B-97036B3E2ACF}" srcOrd="1" destOrd="0" parTransId="{8073A7AA-3FDC-4CB3-952E-C94F3BEACAE1}" sibTransId="{E28DC63B-8C24-4C7A-8F74-B7EDBACF45FE}"/>
    <dgm:cxn modelId="{8609D0A7-9CA5-4733-9909-B2241C03A5DC}" type="presOf" srcId="{388C1510-E59D-44EC-AB5D-0EE097381724}" destId="{49DB2417-FBE0-4F98-A1C3-2B07BF283BE3}" srcOrd="0" destOrd="3" presId="urn:microsoft.com/office/officeart/2005/8/layout/chevron2"/>
    <dgm:cxn modelId="{8323F6B0-12D5-4145-8AD1-24E60B556C64}" srcId="{8DE37DB5-BE4F-4252-86F4-0722572A40AD}" destId="{14B837E9-95F3-4320-88C5-440EEDB63C1C}" srcOrd="2" destOrd="0" parTransId="{5EBA0440-558B-458F-9C3C-53EAEFDAD6B8}" sibTransId="{344369F1-78B9-41D2-B314-14224F297D25}"/>
    <dgm:cxn modelId="{BA7F70B2-8352-4AC3-9735-152DD477A5F1}" type="presOf" srcId="{067EA2E0-73D6-49E9-89CE-9CB83C0BD7E4}" destId="{8ED76814-B274-422F-A3CF-E37F3CD7EF34}" srcOrd="0" destOrd="1" presId="urn:microsoft.com/office/officeart/2005/8/layout/chevron2"/>
    <dgm:cxn modelId="{DA446CC8-D7DD-4615-BE3D-1B9688EE6D3E}" srcId="{14B837E9-95F3-4320-88C5-440EEDB63C1C}" destId="{9960E39F-EE9D-4FF5-BB87-F1163B0A0B54}" srcOrd="1" destOrd="0" parTransId="{5B354DA9-8CB0-43F0-8C62-6AB1CC84CC71}" sibTransId="{2F1F0FB1-3B2E-43A6-89F5-8128395A1846}"/>
    <dgm:cxn modelId="{3A9DCCC8-B7EA-4415-9F25-5381943DBBAD}" type="presOf" srcId="{8A00B257-7320-4358-8216-985D106C65EE}" destId="{A0C52521-7448-4B38-980C-2B2B61B2164A}" srcOrd="0" destOrd="0" presId="urn:microsoft.com/office/officeart/2005/8/layout/chevron2"/>
    <dgm:cxn modelId="{D22533CD-8A33-4419-B940-1CCEB8E37D69}" type="presOf" srcId="{C27E6EE5-8E43-4B41-886B-97036B3E2ACF}" destId="{91766E03-3075-43F0-9E63-0B95E31A8561}" srcOrd="0" destOrd="1" presId="urn:microsoft.com/office/officeart/2005/8/layout/chevron2"/>
    <dgm:cxn modelId="{17A0C3E4-D642-4F8C-A435-A0E4BA736CE1}" srcId="{D980C26C-D89E-403A-838A-BBE0900DE479}" destId="{0229B762-61EE-4E0B-8961-3F7FA4D6EB4C}" srcOrd="2" destOrd="0" parTransId="{38F325AA-A80D-4CCE-B5DD-85D0484A1EC3}" sibTransId="{0A8DF8B7-F5B9-4FC8-82E2-7962113343C6}"/>
    <dgm:cxn modelId="{54C9C1E6-DB58-4C9C-8832-AEC0923BD923}" srcId="{BEF9855A-0839-4B6D-9BB5-AB314F46D390}" destId="{EAE02DF9-3121-489A-ACBC-10915067B8CD}" srcOrd="1" destOrd="0" parTransId="{B580AEE5-F066-444D-A224-C137C268D891}" sibTransId="{B07971E5-0C09-4A69-BCF2-5472192FCFA4}"/>
    <dgm:cxn modelId="{DB6E8FE7-186A-4186-9E42-3BDCD608EAF8}" type="presOf" srcId="{D980C26C-D89E-403A-838A-BBE0900DE479}" destId="{13A8FCF1-C232-431C-B24D-7A8E3E6CC7BE}" srcOrd="0" destOrd="0" presId="urn:microsoft.com/office/officeart/2005/8/layout/chevron2"/>
    <dgm:cxn modelId="{C42E33E9-9E37-4633-BCAA-328F187F3FC9}" type="presOf" srcId="{C15B495D-9265-4552-9EA8-400ED7854EEC}" destId="{91766E03-3075-43F0-9E63-0B95E31A8561}" srcOrd="0" destOrd="0" presId="urn:microsoft.com/office/officeart/2005/8/layout/chevron2"/>
    <dgm:cxn modelId="{D93B2FEE-74EF-45FF-B65F-E5FC4CFE3924}" type="presOf" srcId="{BEF9855A-0839-4B6D-9BB5-AB314F46D390}" destId="{082C5F66-C055-49D7-8FBC-2F9B58C0715F}" srcOrd="0" destOrd="0" presId="urn:microsoft.com/office/officeart/2005/8/layout/chevron2"/>
    <dgm:cxn modelId="{6E82B7F5-2CA4-466E-9053-2047C3E050B7}" srcId="{69E29C1D-E956-4D42-8E4C-41382E78D0A2}" destId="{C15B495D-9265-4552-9EA8-400ED7854EEC}" srcOrd="0" destOrd="0" parTransId="{68B246E4-FB18-4F3A-A254-A8075A991450}" sibTransId="{135C916D-1D80-49B8-A27C-704464F96E3D}"/>
    <dgm:cxn modelId="{EDB02A03-B9EC-46F1-937F-C96B6DBE38F5}" type="presParOf" srcId="{C57FCA2E-D78D-474E-B03B-7230EE5F8746}" destId="{B54DE9D0-9CBB-4C91-88DA-C1D34CF36F46}" srcOrd="0" destOrd="0" presId="urn:microsoft.com/office/officeart/2005/8/layout/chevron2"/>
    <dgm:cxn modelId="{D2FE80FD-B789-42E4-A42E-F65CB44355E0}" type="presParOf" srcId="{B54DE9D0-9CBB-4C91-88DA-C1D34CF36F46}" destId="{0470C001-5F3C-4D87-824E-C31EBA8D2851}" srcOrd="0" destOrd="0" presId="urn:microsoft.com/office/officeart/2005/8/layout/chevron2"/>
    <dgm:cxn modelId="{AC3466C0-56E7-4A7A-94B9-1CD87D58B563}" type="presParOf" srcId="{B54DE9D0-9CBB-4C91-88DA-C1D34CF36F46}" destId="{A0C52521-7448-4B38-980C-2B2B61B2164A}" srcOrd="1" destOrd="0" presId="urn:microsoft.com/office/officeart/2005/8/layout/chevron2"/>
    <dgm:cxn modelId="{7E39C5DC-F528-446E-AC23-EB60C9B76673}" type="presParOf" srcId="{C57FCA2E-D78D-474E-B03B-7230EE5F8746}" destId="{CA0C4BA0-2A57-4558-A809-D646DD886781}" srcOrd="1" destOrd="0" presId="urn:microsoft.com/office/officeart/2005/8/layout/chevron2"/>
    <dgm:cxn modelId="{06485A35-21D3-4BD5-981F-D343440B4367}" type="presParOf" srcId="{C57FCA2E-D78D-474E-B03B-7230EE5F8746}" destId="{AA87EB1D-5714-4E50-9A84-642575A00CDD}" srcOrd="2" destOrd="0" presId="urn:microsoft.com/office/officeart/2005/8/layout/chevron2"/>
    <dgm:cxn modelId="{29FCDD95-D5CA-400D-999B-0C0D4E7F9E55}" type="presParOf" srcId="{AA87EB1D-5714-4E50-9A84-642575A00CDD}" destId="{342D2D25-8E72-4952-8E79-2412326089FA}" srcOrd="0" destOrd="0" presId="urn:microsoft.com/office/officeart/2005/8/layout/chevron2"/>
    <dgm:cxn modelId="{7E9CFE9B-CC22-4CCB-9C51-7D8100A67889}" type="presParOf" srcId="{AA87EB1D-5714-4E50-9A84-642575A00CDD}" destId="{91766E03-3075-43F0-9E63-0B95E31A8561}" srcOrd="1" destOrd="0" presId="urn:microsoft.com/office/officeart/2005/8/layout/chevron2"/>
    <dgm:cxn modelId="{BA21D9FF-EF2C-45D1-848C-1DF1449C73DC}" type="presParOf" srcId="{C57FCA2E-D78D-474E-B03B-7230EE5F8746}" destId="{9E924566-3791-4D70-8C56-24156F310402}" srcOrd="3" destOrd="0" presId="urn:microsoft.com/office/officeart/2005/8/layout/chevron2"/>
    <dgm:cxn modelId="{6EFD2101-41CF-4C1A-9DEB-68F4F90C2783}" type="presParOf" srcId="{C57FCA2E-D78D-474E-B03B-7230EE5F8746}" destId="{CA9F6F87-E6BF-470D-A9EA-C2920290803D}" srcOrd="4" destOrd="0" presId="urn:microsoft.com/office/officeart/2005/8/layout/chevron2"/>
    <dgm:cxn modelId="{886C835D-F85C-4D01-B80F-12806C1B53E9}" type="presParOf" srcId="{CA9F6F87-E6BF-470D-A9EA-C2920290803D}" destId="{23B8A9FA-6494-4036-915D-6105730EC4D9}" srcOrd="0" destOrd="0" presId="urn:microsoft.com/office/officeart/2005/8/layout/chevron2"/>
    <dgm:cxn modelId="{4933F194-0D8E-4D97-8A84-739DB4EF0F4E}" type="presParOf" srcId="{CA9F6F87-E6BF-470D-A9EA-C2920290803D}" destId="{0B86F709-075B-4407-90F9-C1FBC96EE30A}" srcOrd="1" destOrd="0" presId="urn:microsoft.com/office/officeart/2005/8/layout/chevron2"/>
    <dgm:cxn modelId="{F4877873-0B2A-4EBF-B0BF-814BE692468C}" type="presParOf" srcId="{C57FCA2E-D78D-474E-B03B-7230EE5F8746}" destId="{C0F36262-41AC-4F55-ABE1-A6883E6EC54E}" srcOrd="5" destOrd="0" presId="urn:microsoft.com/office/officeart/2005/8/layout/chevron2"/>
    <dgm:cxn modelId="{921B82C2-6D3C-4468-AE09-6F7A4A448999}" type="presParOf" srcId="{C57FCA2E-D78D-474E-B03B-7230EE5F8746}" destId="{04635B4A-6517-479F-835F-7381304C47B2}" srcOrd="6" destOrd="0" presId="urn:microsoft.com/office/officeart/2005/8/layout/chevron2"/>
    <dgm:cxn modelId="{C0326AF3-DCAE-48D8-94A0-4B221A2E4590}" type="presParOf" srcId="{04635B4A-6517-479F-835F-7381304C47B2}" destId="{082C5F66-C055-49D7-8FBC-2F9B58C0715F}" srcOrd="0" destOrd="0" presId="urn:microsoft.com/office/officeart/2005/8/layout/chevron2"/>
    <dgm:cxn modelId="{A04AC35F-6B55-4908-83D7-46076D2D511B}" type="presParOf" srcId="{04635B4A-6517-479F-835F-7381304C47B2}" destId="{49DB2417-FBE0-4F98-A1C3-2B07BF283BE3}" srcOrd="1" destOrd="0" presId="urn:microsoft.com/office/officeart/2005/8/layout/chevron2"/>
    <dgm:cxn modelId="{3328B719-CD6A-4AD6-8000-1A697191FBF6}" type="presParOf" srcId="{C57FCA2E-D78D-474E-B03B-7230EE5F8746}" destId="{B0BEB9E4-7072-4204-A0C2-3DFAB321F81C}" srcOrd="7" destOrd="0" presId="urn:microsoft.com/office/officeart/2005/8/layout/chevron2"/>
    <dgm:cxn modelId="{83C93368-DC01-4B97-B008-0A74E14AE8F6}" type="presParOf" srcId="{C57FCA2E-D78D-474E-B03B-7230EE5F8746}" destId="{369E2A1C-D627-4A53-BA33-F5EF5E509D7D}" srcOrd="8" destOrd="0" presId="urn:microsoft.com/office/officeart/2005/8/layout/chevron2"/>
    <dgm:cxn modelId="{E867B0AC-00E1-4495-A510-1A3410E31F94}" type="presParOf" srcId="{369E2A1C-D627-4A53-BA33-F5EF5E509D7D}" destId="{B98EF4BD-C203-429C-B938-D1C5A1D5D05C}" srcOrd="0" destOrd="0" presId="urn:microsoft.com/office/officeart/2005/8/layout/chevron2"/>
    <dgm:cxn modelId="{4CAE4B27-3C11-433F-BE45-FE23CAC9DCE7}" type="presParOf" srcId="{369E2A1C-D627-4A53-BA33-F5EF5E509D7D}" destId="{8ED76814-B274-422F-A3CF-E37F3CD7EF34}" srcOrd="1" destOrd="0" presId="urn:microsoft.com/office/officeart/2005/8/layout/chevron2"/>
    <dgm:cxn modelId="{7C989A5D-8A08-40ED-B6C5-60346568524D}" type="presParOf" srcId="{C57FCA2E-D78D-474E-B03B-7230EE5F8746}" destId="{5FC1CA68-052B-4675-972E-0506C943560A}" srcOrd="9" destOrd="0" presId="urn:microsoft.com/office/officeart/2005/8/layout/chevron2"/>
    <dgm:cxn modelId="{82C365E2-27DE-4520-BD16-0B35A11922E9}" type="presParOf" srcId="{C57FCA2E-D78D-474E-B03B-7230EE5F8746}" destId="{AE1EC4D9-5C58-43BB-87AF-8373D9240609}" srcOrd="10" destOrd="0" presId="urn:microsoft.com/office/officeart/2005/8/layout/chevron2"/>
    <dgm:cxn modelId="{99CC2B36-6783-4347-8766-1A1576A47110}" type="presParOf" srcId="{AE1EC4D9-5C58-43BB-87AF-8373D9240609}" destId="{13A8FCF1-C232-431C-B24D-7A8E3E6CC7BE}" srcOrd="0" destOrd="0" presId="urn:microsoft.com/office/officeart/2005/8/layout/chevron2"/>
    <dgm:cxn modelId="{20ED5A09-AE5C-46EC-9AAC-1ABCF5754B4B}" type="presParOf" srcId="{AE1EC4D9-5C58-43BB-87AF-8373D9240609}" destId="{2C626C44-4873-403C-92CF-88084EA29D7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3348C25-537C-469D-88FB-942A98539457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A4F5E26-3DAC-4769-BB4A-B722F4F8FDF0}">
      <dgm:prSet/>
      <dgm:spPr/>
      <dgm:t>
        <a:bodyPr/>
        <a:lstStyle/>
        <a:p>
          <a:r>
            <a:rPr lang="en-US" b="0" i="0"/>
            <a:t>Maintaining clean, secure, and maintainable codebases.</a:t>
          </a:r>
          <a:endParaRPr lang="en-US"/>
        </a:p>
      </dgm:t>
    </dgm:pt>
    <dgm:pt modelId="{2A044743-369A-4F43-AAFB-B3AA785244AA}" type="parTrans" cxnId="{383B7D43-ED48-4D87-8F12-F6DFA8157FCD}">
      <dgm:prSet/>
      <dgm:spPr/>
      <dgm:t>
        <a:bodyPr/>
        <a:lstStyle/>
        <a:p>
          <a:endParaRPr lang="en-US"/>
        </a:p>
      </dgm:t>
    </dgm:pt>
    <dgm:pt modelId="{3E98E1AA-4100-4DDC-932D-ECEC63404F64}" type="sibTrans" cxnId="{383B7D43-ED48-4D87-8F12-F6DFA8157FCD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4F76DE09-B5A1-4E00-BC8A-322B4FA100AA}">
      <dgm:prSet/>
      <dgm:spPr/>
      <dgm:t>
        <a:bodyPr/>
        <a:lstStyle/>
        <a:p>
          <a:r>
            <a:rPr lang="en-US"/>
            <a:t>Ensuring code quality in large projects.</a:t>
          </a:r>
        </a:p>
      </dgm:t>
    </dgm:pt>
    <dgm:pt modelId="{73BAE6AC-04BC-43FD-B650-F3898BA38EB2}" type="parTrans" cxnId="{A2C0168C-242B-4014-8195-16563F395752}">
      <dgm:prSet/>
      <dgm:spPr/>
      <dgm:t>
        <a:bodyPr/>
        <a:lstStyle/>
        <a:p>
          <a:endParaRPr lang="en-US"/>
        </a:p>
      </dgm:t>
    </dgm:pt>
    <dgm:pt modelId="{71B943CB-59C5-4069-9057-B8B7517D048B}" type="sibTrans" cxnId="{A2C0168C-242B-4014-8195-16563F395752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E7753C37-E219-4245-8BFF-A75039E2E8F0}">
      <dgm:prSet/>
      <dgm:spPr/>
      <dgm:t>
        <a:bodyPr/>
        <a:lstStyle/>
        <a:p>
          <a:r>
            <a:rPr lang="en-US"/>
            <a:t>Automating code reviews.</a:t>
          </a:r>
        </a:p>
      </dgm:t>
    </dgm:pt>
    <dgm:pt modelId="{D6038FE7-B350-49C5-9834-E3F7E536D769}" type="parTrans" cxnId="{DDD54A61-396D-4393-94B7-6AAB1D4B9CB3}">
      <dgm:prSet/>
      <dgm:spPr/>
      <dgm:t>
        <a:bodyPr/>
        <a:lstStyle/>
        <a:p>
          <a:endParaRPr lang="en-US"/>
        </a:p>
      </dgm:t>
    </dgm:pt>
    <dgm:pt modelId="{373D73CC-6E3B-4297-B315-F641B8BAF09B}" type="sibTrans" cxnId="{DDD54A61-396D-4393-94B7-6AAB1D4B9CB3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3A48332-5515-4C5E-8FA5-8F528E59762C}">
      <dgm:prSet/>
      <dgm:spPr/>
      <dgm:t>
        <a:bodyPr/>
        <a:lstStyle/>
        <a:p>
          <a:r>
            <a:rPr lang="en-US"/>
            <a:t>Enforcing coding standards across teams.</a:t>
          </a:r>
        </a:p>
      </dgm:t>
    </dgm:pt>
    <dgm:pt modelId="{32C04239-9306-4AD0-8980-BC441ACBD2DA}" type="parTrans" cxnId="{563CFA4E-73C3-41D9-AB3C-3A96AEE46980}">
      <dgm:prSet/>
      <dgm:spPr/>
      <dgm:t>
        <a:bodyPr/>
        <a:lstStyle/>
        <a:p>
          <a:endParaRPr lang="en-US"/>
        </a:p>
      </dgm:t>
    </dgm:pt>
    <dgm:pt modelId="{CA76CC9A-0892-4879-B0E7-47B5E004E1D2}" type="sibTrans" cxnId="{563CFA4E-73C3-41D9-AB3C-3A96AEE46980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FCD22715-488A-4D1A-B62A-1FD66BF1D7B4}">
      <dgm:prSet/>
      <dgm:spPr/>
      <dgm:t>
        <a:bodyPr/>
        <a:lstStyle/>
        <a:p>
          <a:r>
            <a:rPr lang="en-US"/>
            <a:t>Tracking technical debt and maintainability.</a:t>
          </a:r>
        </a:p>
      </dgm:t>
    </dgm:pt>
    <dgm:pt modelId="{E241A75E-106D-45F9-84AE-FFD5A0F7F1B5}" type="parTrans" cxnId="{57F66E60-BF7E-4D28-8AEA-DA39F5C4DC5E}">
      <dgm:prSet/>
      <dgm:spPr/>
      <dgm:t>
        <a:bodyPr/>
        <a:lstStyle/>
        <a:p>
          <a:endParaRPr lang="en-US"/>
        </a:p>
      </dgm:t>
    </dgm:pt>
    <dgm:pt modelId="{68610536-CA2B-469E-AD5C-FCFA43AA7CD2}" type="sibTrans" cxnId="{57F66E60-BF7E-4D28-8AEA-DA39F5C4DC5E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A1A55A57-2A4A-41D8-8276-8933768ABCFF}" type="pres">
      <dgm:prSet presAssocID="{93348C25-537C-469D-88FB-942A98539457}" presName="Name0" presStyleCnt="0">
        <dgm:presLayoutVars>
          <dgm:animLvl val="lvl"/>
          <dgm:resizeHandles val="exact"/>
        </dgm:presLayoutVars>
      </dgm:prSet>
      <dgm:spPr/>
    </dgm:pt>
    <dgm:pt modelId="{B36EED70-C0A2-4BFA-8BDA-D135C79D9878}" type="pres">
      <dgm:prSet presAssocID="{6A4F5E26-3DAC-4769-BB4A-B722F4F8FDF0}" presName="compositeNode" presStyleCnt="0">
        <dgm:presLayoutVars>
          <dgm:bulletEnabled val="1"/>
        </dgm:presLayoutVars>
      </dgm:prSet>
      <dgm:spPr/>
    </dgm:pt>
    <dgm:pt modelId="{14CF02CE-1D7F-4989-8F0B-92A5F8CEADDB}" type="pres">
      <dgm:prSet presAssocID="{6A4F5E26-3DAC-4769-BB4A-B722F4F8FDF0}" presName="bgRect" presStyleLbl="bgAccFollowNode1" presStyleIdx="0" presStyleCnt="5"/>
      <dgm:spPr/>
    </dgm:pt>
    <dgm:pt modelId="{7786B811-3DC0-48C7-9EA5-FD05A5A04F01}" type="pres">
      <dgm:prSet presAssocID="{3E98E1AA-4100-4DDC-932D-ECEC63404F64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A21AFFCE-D916-4822-A8A5-1F9BA136FC40}" type="pres">
      <dgm:prSet presAssocID="{6A4F5E26-3DAC-4769-BB4A-B722F4F8FDF0}" presName="bottomLine" presStyleLbl="alignNode1" presStyleIdx="1" presStyleCnt="10">
        <dgm:presLayoutVars/>
      </dgm:prSet>
      <dgm:spPr/>
    </dgm:pt>
    <dgm:pt modelId="{79883A9D-7872-4BE0-96E3-9D23AB0B1B09}" type="pres">
      <dgm:prSet presAssocID="{6A4F5E26-3DAC-4769-BB4A-B722F4F8FDF0}" presName="nodeText" presStyleLbl="bgAccFollowNode1" presStyleIdx="0" presStyleCnt="5">
        <dgm:presLayoutVars>
          <dgm:bulletEnabled val="1"/>
        </dgm:presLayoutVars>
      </dgm:prSet>
      <dgm:spPr/>
    </dgm:pt>
    <dgm:pt modelId="{3F2D212D-B5F5-48C1-B710-34AB2F305FD9}" type="pres">
      <dgm:prSet presAssocID="{3E98E1AA-4100-4DDC-932D-ECEC63404F64}" presName="sibTrans" presStyleCnt="0"/>
      <dgm:spPr/>
    </dgm:pt>
    <dgm:pt modelId="{8101C632-4A9C-4921-8424-1E4484613F6F}" type="pres">
      <dgm:prSet presAssocID="{4F76DE09-B5A1-4E00-BC8A-322B4FA100AA}" presName="compositeNode" presStyleCnt="0">
        <dgm:presLayoutVars>
          <dgm:bulletEnabled val="1"/>
        </dgm:presLayoutVars>
      </dgm:prSet>
      <dgm:spPr/>
    </dgm:pt>
    <dgm:pt modelId="{EB517E6B-DDC8-46B1-8383-163BE5B50B97}" type="pres">
      <dgm:prSet presAssocID="{4F76DE09-B5A1-4E00-BC8A-322B4FA100AA}" presName="bgRect" presStyleLbl="bgAccFollowNode1" presStyleIdx="1" presStyleCnt="5"/>
      <dgm:spPr/>
    </dgm:pt>
    <dgm:pt modelId="{835A9284-DE97-49DD-B31D-2AE2F1FFEE2E}" type="pres">
      <dgm:prSet presAssocID="{71B943CB-59C5-4069-9057-B8B7517D048B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72DAED97-7C44-43A5-9637-79430152C9CF}" type="pres">
      <dgm:prSet presAssocID="{4F76DE09-B5A1-4E00-BC8A-322B4FA100AA}" presName="bottomLine" presStyleLbl="alignNode1" presStyleIdx="3" presStyleCnt="10">
        <dgm:presLayoutVars/>
      </dgm:prSet>
      <dgm:spPr/>
    </dgm:pt>
    <dgm:pt modelId="{D85E51EA-572E-4376-802D-AB3B53C84485}" type="pres">
      <dgm:prSet presAssocID="{4F76DE09-B5A1-4E00-BC8A-322B4FA100AA}" presName="nodeText" presStyleLbl="bgAccFollowNode1" presStyleIdx="1" presStyleCnt="5">
        <dgm:presLayoutVars>
          <dgm:bulletEnabled val="1"/>
        </dgm:presLayoutVars>
      </dgm:prSet>
      <dgm:spPr/>
    </dgm:pt>
    <dgm:pt modelId="{BC286830-3776-4A23-8951-A50739CCDB18}" type="pres">
      <dgm:prSet presAssocID="{71B943CB-59C5-4069-9057-B8B7517D048B}" presName="sibTrans" presStyleCnt="0"/>
      <dgm:spPr/>
    </dgm:pt>
    <dgm:pt modelId="{931A35D7-E0F4-4A9D-A2C1-B3D98650023D}" type="pres">
      <dgm:prSet presAssocID="{E7753C37-E219-4245-8BFF-A75039E2E8F0}" presName="compositeNode" presStyleCnt="0">
        <dgm:presLayoutVars>
          <dgm:bulletEnabled val="1"/>
        </dgm:presLayoutVars>
      </dgm:prSet>
      <dgm:spPr/>
    </dgm:pt>
    <dgm:pt modelId="{1F6A44A2-019F-4B70-A440-825B9C58F5B9}" type="pres">
      <dgm:prSet presAssocID="{E7753C37-E219-4245-8BFF-A75039E2E8F0}" presName="bgRect" presStyleLbl="bgAccFollowNode1" presStyleIdx="2" presStyleCnt="5"/>
      <dgm:spPr/>
    </dgm:pt>
    <dgm:pt modelId="{09440B83-371C-4F7C-A37A-A67EA5E0DBC7}" type="pres">
      <dgm:prSet presAssocID="{373D73CC-6E3B-4297-B315-F641B8BAF09B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72357285-0E30-42CC-9EFF-1B7A49E9C1B0}" type="pres">
      <dgm:prSet presAssocID="{E7753C37-E219-4245-8BFF-A75039E2E8F0}" presName="bottomLine" presStyleLbl="alignNode1" presStyleIdx="5" presStyleCnt="10">
        <dgm:presLayoutVars/>
      </dgm:prSet>
      <dgm:spPr/>
    </dgm:pt>
    <dgm:pt modelId="{EAF0F13F-46EF-4E16-A2D3-588240E58449}" type="pres">
      <dgm:prSet presAssocID="{E7753C37-E219-4245-8BFF-A75039E2E8F0}" presName="nodeText" presStyleLbl="bgAccFollowNode1" presStyleIdx="2" presStyleCnt="5">
        <dgm:presLayoutVars>
          <dgm:bulletEnabled val="1"/>
        </dgm:presLayoutVars>
      </dgm:prSet>
      <dgm:spPr/>
    </dgm:pt>
    <dgm:pt modelId="{E834A345-1091-474E-8EFD-6E14618E11A0}" type="pres">
      <dgm:prSet presAssocID="{373D73CC-6E3B-4297-B315-F641B8BAF09B}" presName="sibTrans" presStyleCnt="0"/>
      <dgm:spPr/>
    </dgm:pt>
    <dgm:pt modelId="{B57EC466-7B6C-4231-A94D-23EB58B31590}" type="pres">
      <dgm:prSet presAssocID="{C3A48332-5515-4C5E-8FA5-8F528E59762C}" presName="compositeNode" presStyleCnt="0">
        <dgm:presLayoutVars>
          <dgm:bulletEnabled val="1"/>
        </dgm:presLayoutVars>
      </dgm:prSet>
      <dgm:spPr/>
    </dgm:pt>
    <dgm:pt modelId="{4F28020B-2ECB-4403-9932-E1926DD24114}" type="pres">
      <dgm:prSet presAssocID="{C3A48332-5515-4C5E-8FA5-8F528E59762C}" presName="bgRect" presStyleLbl="bgAccFollowNode1" presStyleIdx="3" presStyleCnt="5"/>
      <dgm:spPr/>
    </dgm:pt>
    <dgm:pt modelId="{F770D4E9-886E-4027-80B9-88A742AA7B66}" type="pres">
      <dgm:prSet presAssocID="{CA76CC9A-0892-4879-B0E7-47B5E004E1D2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B02D61A1-BD64-4F9F-91AE-71E7605E41C0}" type="pres">
      <dgm:prSet presAssocID="{C3A48332-5515-4C5E-8FA5-8F528E59762C}" presName="bottomLine" presStyleLbl="alignNode1" presStyleIdx="7" presStyleCnt="10">
        <dgm:presLayoutVars/>
      </dgm:prSet>
      <dgm:spPr/>
    </dgm:pt>
    <dgm:pt modelId="{B3C0875C-D849-4C99-87F5-4C0AAFE96576}" type="pres">
      <dgm:prSet presAssocID="{C3A48332-5515-4C5E-8FA5-8F528E59762C}" presName="nodeText" presStyleLbl="bgAccFollowNode1" presStyleIdx="3" presStyleCnt="5">
        <dgm:presLayoutVars>
          <dgm:bulletEnabled val="1"/>
        </dgm:presLayoutVars>
      </dgm:prSet>
      <dgm:spPr/>
    </dgm:pt>
    <dgm:pt modelId="{C467A42D-5F30-4892-A9E9-97F4D1EF0612}" type="pres">
      <dgm:prSet presAssocID="{CA76CC9A-0892-4879-B0E7-47B5E004E1D2}" presName="sibTrans" presStyleCnt="0"/>
      <dgm:spPr/>
    </dgm:pt>
    <dgm:pt modelId="{A879A214-4E22-4725-BFA0-2FCD3FCD3BCF}" type="pres">
      <dgm:prSet presAssocID="{FCD22715-488A-4D1A-B62A-1FD66BF1D7B4}" presName="compositeNode" presStyleCnt="0">
        <dgm:presLayoutVars>
          <dgm:bulletEnabled val="1"/>
        </dgm:presLayoutVars>
      </dgm:prSet>
      <dgm:spPr/>
    </dgm:pt>
    <dgm:pt modelId="{F57F1AAF-450A-47ED-B9A9-84749D79CD83}" type="pres">
      <dgm:prSet presAssocID="{FCD22715-488A-4D1A-B62A-1FD66BF1D7B4}" presName="bgRect" presStyleLbl="bgAccFollowNode1" presStyleIdx="4" presStyleCnt="5"/>
      <dgm:spPr/>
    </dgm:pt>
    <dgm:pt modelId="{96F46473-843B-4B5E-9546-48B33D128170}" type="pres">
      <dgm:prSet presAssocID="{68610536-CA2B-469E-AD5C-FCFA43AA7CD2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18C7C95E-A68F-45C9-8FF6-AF603FA1807C}" type="pres">
      <dgm:prSet presAssocID="{FCD22715-488A-4D1A-B62A-1FD66BF1D7B4}" presName="bottomLine" presStyleLbl="alignNode1" presStyleIdx="9" presStyleCnt="10">
        <dgm:presLayoutVars/>
      </dgm:prSet>
      <dgm:spPr/>
    </dgm:pt>
    <dgm:pt modelId="{CC4D0EFA-18DE-4955-8AE4-AA2A57525FB9}" type="pres">
      <dgm:prSet presAssocID="{FCD22715-488A-4D1A-B62A-1FD66BF1D7B4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CD6C1F1B-B373-4A79-9FC6-621BEB52C8C4}" type="presOf" srcId="{FCD22715-488A-4D1A-B62A-1FD66BF1D7B4}" destId="{F57F1AAF-450A-47ED-B9A9-84749D79CD83}" srcOrd="0" destOrd="0" presId="urn:microsoft.com/office/officeart/2016/7/layout/BasicLinearProcessNumbered"/>
    <dgm:cxn modelId="{8D19372C-DABD-4932-9D11-DDC07C960516}" type="presOf" srcId="{6A4F5E26-3DAC-4769-BB4A-B722F4F8FDF0}" destId="{14CF02CE-1D7F-4989-8F0B-92A5F8CEADDB}" srcOrd="0" destOrd="0" presId="urn:microsoft.com/office/officeart/2016/7/layout/BasicLinearProcessNumbered"/>
    <dgm:cxn modelId="{D4C46435-3CED-48DE-82E5-037F68C8E7C4}" type="presOf" srcId="{FCD22715-488A-4D1A-B62A-1FD66BF1D7B4}" destId="{CC4D0EFA-18DE-4955-8AE4-AA2A57525FB9}" srcOrd="1" destOrd="0" presId="urn:microsoft.com/office/officeart/2016/7/layout/BasicLinearProcessNumbered"/>
    <dgm:cxn modelId="{57F66E60-BF7E-4D28-8AEA-DA39F5C4DC5E}" srcId="{93348C25-537C-469D-88FB-942A98539457}" destId="{FCD22715-488A-4D1A-B62A-1FD66BF1D7B4}" srcOrd="4" destOrd="0" parTransId="{E241A75E-106D-45F9-84AE-FFD5A0F7F1B5}" sibTransId="{68610536-CA2B-469E-AD5C-FCFA43AA7CD2}"/>
    <dgm:cxn modelId="{DDD54A61-396D-4393-94B7-6AAB1D4B9CB3}" srcId="{93348C25-537C-469D-88FB-942A98539457}" destId="{E7753C37-E219-4245-8BFF-A75039E2E8F0}" srcOrd="2" destOrd="0" parTransId="{D6038FE7-B350-49C5-9834-E3F7E536D769}" sibTransId="{373D73CC-6E3B-4297-B315-F641B8BAF09B}"/>
    <dgm:cxn modelId="{8A2FA442-F5C0-4B99-8EBE-9A73A00B309F}" type="presOf" srcId="{4F76DE09-B5A1-4E00-BC8A-322B4FA100AA}" destId="{EB517E6B-DDC8-46B1-8383-163BE5B50B97}" srcOrd="0" destOrd="0" presId="urn:microsoft.com/office/officeart/2016/7/layout/BasicLinearProcessNumbered"/>
    <dgm:cxn modelId="{383B7D43-ED48-4D87-8F12-F6DFA8157FCD}" srcId="{93348C25-537C-469D-88FB-942A98539457}" destId="{6A4F5E26-3DAC-4769-BB4A-B722F4F8FDF0}" srcOrd="0" destOrd="0" parTransId="{2A044743-369A-4F43-AAFB-B3AA785244AA}" sibTransId="{3E98E1AA-4100-4DDC-932D-ECEC63404F64}"/>
    <dgm:cxn modelId="{D7F50B64-78AC-4D7A-8824-85EA0DA90D2D}" type="presOf" srcId="{3E98E1AA-4100-4DDC-932D-ECEC63404F64}" destId="{7786B811-3DC0-48C7-9EA5-FD05A5A04F01}" srcOrd="0" destOrd="0" presId="urn:microsoft.com/office/officeart/2016/7/layout/BasicLinearProcessNumbered"/>
    <dgm:cxn modelId="{CB3EB54D-8549-41FC-A265-2CDBA1585FCC}" type="presOf" srcId="{4F76DE09-B5A1-4E00-BC8A-322B4FA100AA}" destId="{D85E51EA-572E-4376-802D-AB3B53C84485}" srcOrd="1" destOrd="0" presId="urn:microsoft.com/office/officeart/2016/7/layout/BasicLinearProcessNumbered"/>
    <dgm:cxn modelId="{7282734E-B5D9-4F4B-B3FD-96AB8C2A9E6C}" type="presOf" srcId="{E7753C37-E219-4245-8BFF-A75039E2E8F0}" destId="{1F6A44A2-019F-4B70-A440-825B9C58F5B9}" srcOrd="0" destOrd="0" presId="urn:microsoft.com/office/officeart/2016/7/layout/BasicLinearProcessNumbered"/>
    <dgm:cxn modelId="{563CFA4E-73C3-41D9-AB3C-3A96AEE46980}" srcId="{93348C25-537C-469D-88FB-942A98539457}" destId="{C3A48332-5515-4C5E-8FA5-8F528E59762C}" srcOrd="3" destOrd="0" parTransId="{32C04239-9306-4AD0-8980-BC441ACBD2DA}" sibTransId="{CA76CC9A-0892-4879-B0E7-47B5E004E1D2}"/>
    <dgm:cxn modelId="{C0DE5058-7D79-4FD7-8ECF-FD9ED2897807}" type="presOf" srcId="{71B943CB-59C5-4069-9057-B8B7517D048B}" destId="{835A9284-DE97-49DD-B31D-2AE2F1FFEE2E}" srcOrd="0" destOrd="0" presId="urn:microsoft.com/office/officeart/2016/7/layout/BasicLinearProcessNumbered"/>
    <dgm:cxn modelId="{A2C0168C-242B-4014-8195-16563F395752}" srcId="{93348C25-537C-469D-88FB-942A98539457}" destId="{4F76DE09-B5A1-4E00-BC8A-322B4FA100AA}" srcOrd="1" destOrd="0" parTransId="{73BAE6AC-04BC-43FD-B650-F3898BA38EB2}" sibTransId="{71B943CB-59C5-4069-9057-B8B7517D048B}"/>
    <dgm:cxn modelId="{E906A19A-D1AD-4070-BFF8-54588A597134}" type="presOf" srcId="{373D73CC-6E3B-4297-B315-F641B8BAF09B}" destId="{09440B83-371C-4F7C-A37A-A67EA5E0DBC7}" srcOrd="0" destOrd="0" presId="urn:microsoft.com/office/officeart/2016/7/layout/BasicLinearProcessNumbered"/>
    <dgm:cxn modelId="{9536E4AC-4933-408A-959E-6933CD19C3AB}" type="presOf" srcId="{CA76CC9A-0892-4879-B0E7-47B5E004E1D2}" destId="{F770D4E9-886E-4027-80B9-88A742AA7B66}" srcOrd="0" destOrd="0" presId="urn:microsoft.com/office/officeart/2016/7/layout/BasicLinearProcessNumbered"/>
    <dgm:cxn modelId="{C954B9AD-A5C2-4722-AA40-418B3FE4954C}" type="presOf" srcId="{C3A48332-5515-4C5E-8FA5-8F528E59762C}" destId="{4F28020B-2ECB-4403-9932-E1926DD24114}" srcOrd="0" destOrd="0" presId="urn:microsoft.com/office/officeart/2016/7/layout/BasicLinearProcessNumbered"/>
    <dgm:cxn modelId="{160F2DB4-9B21-40D0-9715-2DF106DAF338}" type="presOf" srcId="{93348C25-537C-469D-88FB-942A98539457}" destId="{A1A55A57-2A4A-41D8-8276-8933768ABCFF}" srcOrd="0" destOrd="0" presId="urn:microsoft.com/office/officeart/2016/7/layout/BasicLinearProcessNumbered"/>
    <dgm:cxn modelId="{B581C3D2-8475-43BA-8DBB-8283E2887CDA}" type="presOf" srcId="{68610536-CA2B-469E-AD5C-FCFA43AA7CD2}" destId="{96F46473-843B-4B5E-9546-48B33D128170}" srcOrd="0" destOrd="0" presId="urn:microsoft.com/office/officeart/2016/7/layout/BasicLinearProcessNumbered"/>
    <dgm:cxn modelId="{0B90CFD2-1E8E-40F5-92F6-0735D14D1215}" type="presOf" srcId="{6A4F5E26-3DAC-4769-BB4A-B722F4F8FDF0}" destId="{79883A9D-7872-4BE0-96E3-9D23AB0B1B09}" srcOrd="1" destOrd="0" presId="urn:microsoft.com/office/officeart/2016/7/layout/BasicLinearProcessNumbered"/>
    <dgm:cxn modelId="{706771F4-68BE-4071-959B-022962B1B371}" type="presOf" srcId="{C3A48332-5515-4C5E-8FA5-8F528E59762C}" destId="{B3C0875C-D849-4C99-87F5-4C0AAFE96576}" srcOrd="1" destOrd="0" presId="urn:microsoft.com/office/officeart/2016/7/layout/BasicLinearProcessNumbered"/>
    <dgm:cxn modelId="{188EADFC-4A84-4861-9097-C504C037A1F4}" type="presOf" srcId="{E7753C37-E219-4245-8BFF-A75039E2E8F0}" destId="{EAF0F13F-46EF-4E16-A2D3-588240E58449}" srcOrd="1" destOrd="0" presId="urn:microsoft.com/office/officeart/2016/7/layout/BasicLinearProcessNumbered"/>
    <dgm:cxn modelId="{8C8DF8CB-FC25-412A-A459-630066953ACF}" type="presParOf" srcId="{A1A55A57-2A4A-41D8-8276-8933768ABCFF}" destId="{B36EED70-C0A2-4BFA-8BDA-D135C79D9878}" srcOrd="0" destOrd="0" presId="urn:microsoft.com/office/officeart/2016/7/layout/BasicLinearProcessNumbered"/>
    <dgm:cxn modelId="{6F0F1A06-7407-4FE1-8ECC-399C550B2929}" type="presParOf" srcId="{B36EED70-C0A2-4BFA-8BDA-D135C79D9878}" destId="{14CF02CE-1D7F-4989-8F0B-92A5F8CEADDB}" srcOrd="0" destOrd="0" presId="urn:microsoft.com/office/officeart/2016/7/layout/BasicLinearProcessNumbered"/>
    <dgm:cxn modelId="{832222E7-A6C4-4875-8F98-702D8C058B7A}" type="presParOf" srcId="{B36EED70-C0A2-4BFA-8BDA-D135C79D9878}" destId="{7786B811-3DC0-48C7-9EA5-FD05A5A04F01}" srcOrd="1" destOrd="0" presId="urn:microsoft.com/office/officeart/2016/7/layout/BasicLinearProcessNumbered"/>
    <dgm:cxn modelId="{7F70B49F-C821-4DF0-AF49-398DF4F4E40B}" type="presParOf" srcId="{B36EED70-C0A2-4BFA-8BDA-D135C79D9878}" destId="{A21AFFCE-D916-4822-A8A5-1F9BA136FC40}" srcOrd="2" destOrd="0" presId="urn:microsoft.com/office/officeart/2016/7/layout/BasicLinearProcessNumbered"/>
    <dgm:cxn modelId="{4FB9FDC9-8C06-4675-8EB1-D044CC676D9C}" type="presParOf" srcId="{B36EED70-C0A2-4BFA-8BDA-D135C79D9878}" destId="{79883A9D-7872-4BE0-96E3-9D23AB0B1B09}" srcOrd="3" destOrd="0" presId="urn:microsoft.com/office/officeart/2016/7/layout/BasicLinearProcessNumbered"/>
    <dgm:cxn modelId="{651A5529-D628-4095-9FE1-A9423EE869AD}" type="presParOf" srcId="{A1A55A57-2A4A-41D8-8276-8933768ABCFF}" destId="{3F2D212D-B5F5-48C1-B710-34AB2F305FD9}" srcOrd="1" destOrd="0" presId="urn:microsoft.com/office/officeart/2016/7/layout/BasicLinearProcessNumbered"/>
    <dgm:cxn modelId="{75AFEE3E-7B9B-4122-B660-5EC15A8BC10A}" type="presParOf" srcId="{A1A55A57-2A4A-41D8-8276-8933768ABCFF}" destId="{8101C632-4A9C-4921-8424-1E4484613F6F}" srcOrd="2" destOrd="0" presId="urn:microsoft.com/office/officeart/2016/7/layout/BasicLinearProcessNumbered"/>
    <dgm:cxn modelId="{542D44A7-8CB9-41E1-AB8F-50A48CB261CA}" type="presParOf" srcId="{8101C632-4A9C-4921-8424-1E4484613F6F}" destId="{EB517E6B-DDC8-46B1-8383-163BE5B50B97}" srcOrd="0" destOrd="0" presId="urn:microsoft.com/office/officeart/2016/7/layout/BasicLinearProcessNumbered"/>
    <dgm:cxn modelId="{DA718E29-AF7D-43BC-9FC3-0E733787106C}" type="presParOf" srcId="{8101C632-4A9C-4921-8424-1E4484613F6F}" destId="{835A9284-DE97-49DD-B31D-2AE2F1FFEE2E}" srcOrd="1" destOrd="0" presId="urn:microsoft.com/office/officeart/2016/7/layout/BasicLinearProcessNumbered"/>
    <dgm:cxn modelId="{5E40614A-1FCB-4F59-A504-E5BA2516153A}" type="presParOf" srcId="{8101C632-4A9C-4921-8424-1E4484613F6F}" destId="{72DAED97-7C44-43A5-9637-79430152C9CF}" srcOrd="2" destOrd="0" presId="urn:microsoft.com/office/officeart/2016/7/layout/BasicLinearProcessNumbered"/>
    <dgm:cxn modelId="{E46F43C5-F36A-41AD-A9E0-698857ABE580}" type="presParOf" srcId="{8101C632-4A9C-4921-8424-1E4484613F6F}" destId="{D85E51EA-572E-4376-802D-AB3B53C84485}" srcOrd="3" destOrd="0" presId="urn:microsoft.com/office/officeart/2016/7/layout/BasicLinearProcessNumbered"/>
    <dgm:cxn modelId="{2B8A86F4-2997-4719-825B-DC30185B80A9}" type="presParOf" srcId="{A1A55A57-2A4A-41D8-8276-8933768ABCFF}" destId="{BC286830-3776-4A23-8951-A50739CCDB18}" srcOrd="3" destOrd="0" presId="urn:microsoft.com/office/officeart/2016/7/layout/BasicLinearProcessNumbered"/>
    <dgm:cxn modelId="{06814579-985D-4766-A9D7-8EEE71D5D5A3}" type="presParOf" srcId="{A1A55A57-2A4A-41D8-8276-8933768ABCFF}" destId="{931A35D7-E0F4-4A9D-A2C1-B3D98650023D}" srcOrd="4" destOrd="0" presId="urn:microsoft.com/office/officeart/2016/7/layout/BasicLinearProcessNumbered"/>
    <dgm:cxn modelId="{FB8C996A-96CE-433F-9FCF-498E4DABE5C7}" type="presParOf" srcId="{931A35D7-E0F4-4A9D-A2C1-B3D98650023D}" destId="{1F6A44A2-019F-4B70-A440-825B9C58F5B9}" srcOrd="0" destOrd="0" presId="urn:microsoft.com/office/officeart/2016/7/layout/BasicLinearProcessNumbered"/>
    <dgm:cxn modelId="{62D866E8-4CC1-4E4B-A40A-752F8F72BD50}" type="presParOf" srcId="{931A35D7-E0F4-4A9D-A2C1-B3D98650023D}" destId="{09440B83-371C-4F7C-A37A-A67EA5E0DBC7}" srcOrd="1" destOrd="0" presId="urn:microsoft.com/office/officeart/2016/7/layout/BasicLinearProcessNumbered"/>
    <dgm:cxn modelId="{906C0922-3C74-4021-B878-3111446666DB}" type="presParOf" srcId="{931A35D7-E0F4-4A9D-A2C1-B3D98650023D}" destId="{72357285-0E30-42CC-9EFF-1B7A49E9C1B0}" srcOrd="2" destOrd="0" presId="urn:microsoft.com/office/officeart/2016/7/layout/BasicLinearProcessNumbered"/>
    <dgm:cxn modelId="{63A9EBD7-0427-4CE4-9011-3A933438C2C5}" type="presParOf" srcId="{931A35D7-E0F4-4A9D-A2C1-B3D98650023D}" destId="{EAF0F13F-46EF-4E16-A2D3-588240E58449}" srcOrd="3" destOrd="0" presId="urn:microsoft.com/office/officeart/2016/7/layout/BasicLinearProcessNumbered"/>
    <dgm:cxn modelId="{F6A002D8-65F6-4E65-AE83-67CBF89CE12A}" type="presParOf" srcId="{A1A55A57-2A4A-41D8-8276-8933768ABCFF}" destId="{E834A345-1091-474E-8EFD-6E14618E11A0}" srcOrd="5" destOrd="0" presId="urn:microsoft.com/office/officeart/2016/7/layout/BasicLinearProcessNumbered"/>
    <dgm:cxn modelId="{3CA35D15-EDBC-45CD-B5F3-550EA32D51C8}" type="presParOf" srcId="{A1A55A57-2A4A-41D8-8276-8933768ABCFF}" destId="{B57EC466-7B6C-4231-A94D-23EB58B31590}" srcOrd="6" destOrd="0" presId="urn:microsoft.com/office/officeart/2016/7/layout/BasicLinearProcessNumbered"/>
    <dgm:cxn modelId="{ACCC6CF3-1AEC-4A78-A202-51ACFD2B97A4}" type="presParOf" srcId="{B57EC466-7B6C-4231-A94D-23EB58B31590}" destId="{4F28020B-2ECB-4403-9932-E1926DD24114}" srcOrd="0" destOrd="0" presId="urn:microsoft.com/office/officeart/2016/7/layout/BasicLinearProcessNumbered"/>
    <dgm:cxn modelId="{17B10D2D-7155-4F5E-A91F-45971F55A6A1}" type="presParOf" srcId="{B57EC466-7B6C-4231-A94D-23EB58B31590}" destId="{F770D4E9-886E-4027-80B9-88A742AA7B66}" srcOrd="1" destOrd="0" presId="urn:microsoft.com/office/officeart/2016/7/layout/BasicLinearProcessNumbered"/>
    <dgm:cxn modelId="{5AFED798-32DD-4459-AC8B-C3ED974DE959}" type="presParOf" srcId="{B57EC466-7B6C-4231-A94D-23EB58B31590}" destId="{B02D61A1-BD64-4F9F-91AE-71E7605E41C0}" srcOrd="2" destOrd="0" presId="urn:microsoft.com/office/officeart/2016/7/layout/BasicLinearProcessNumbered"/>
    <dgm:cxn modelId="{71CA1D2A-8592-48D9-A971-CAAC5F5A23D6}" type="presParOf" srcId="{B57EC466-7B6C-4231-A94D-23EB58B31590}" destId="{B3C0875C-D849-4C99-87F5-4C0AAFE96576}" srcOrd="3" destOrd="0" presId="urn:microsoft.com/office/officeart/2016/7/layout/BasicLinearProcessNumbered"/>
    <dgm:cxn modelId="{60F9515D-0A25-4FD6-B107-FCC97B84F8D9}" type="presParOf" srcId="{A1A55A57-2A4A-41D8-8276-8933768ABCFF}" destId="{C467A42D-5F30-4892-A9E9-97F4D1EF0612}" srcOrd="7" destOrd="0" presId="urn:microsoft.com/office/officeart/2016/7/layout/BasicLinearProcessNumbered"/>
    <dgm:cxn modelId="{A9D58A8F-8AC2-4EDB-848D-1FCBB97DF4A7}" type="presParOf" srcId="{A1A55A57-2A4A-41D8-8276-8933768ABCFF}" destId="{A879A214-4E22-4725-BFA0-2FCD3FCD3BCF}" srcOrd="8" destOrd="0" presId="urn:microsoft.com/office/officeart/2016/7/layout/BasicLinearProcessNumbered"/>
    <dgm:cxn modelId="{5C1E702F-8111-49A1-AB89-39A8E9267D5D}" type="presParOf" srcId="{A879A214-4E22-4725-BFA0-2FCD3FCD3BCF}" destId="{F57F1AAF-450A-47ED-B9A9-84749D79CD83}" srcOrd="0" destOrd="0" presId="urn:microsoft.com/office/officeart/2016/7/layout/BasicLinearProcessNumbered"/>
    <dgm:cxn modelId="{A34EFBAA-444E-48DD-B480-5438C1AF08EA}" type="presParOf" srcId="{A879A214-4E22-4725-BFA0-2FCD3FCD3BCF}" destId="{96F46473-843B-4B5E-9546-48B33D128170}" srcOrd="1" destOrd="0" presId="urn:microsoft.com/office/officeart/2016/7/layout/BasicLinearProcessNumbered"/>
    <dgm:cxn modelId="{25A3EBD1-0F57-486C-84C4-E7BED870D7BF}" type="presParOf" srcId="{A879A214-4E22-4725-BFA0-2FCD3FCD3BCF}" destId="{18C7C95E-A68F-45C9-8FF6-AF603FA1807C}" srcOrd="2" destOrd="0" presId="urn:microsoft.com/office/officeart/2016/7/layout/BasicLinearProcessNumbered"/>
    <dgm:cxn modelId="{B1389152-FD84-4BFF-BFF1-25B543597678}" type="presParOf" srcId="{A879A214-4E22-4725-BFA0-2FCD3FCD3BCF}" destId="{CC4D0EFA-18DE-4955-8AE4-AA2A57525FB9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DB29917-3A03-4BE1-80E0-5C627DB5C9CC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2149012-3055-45C3-94E1-90BF69B67771}">
      <dgm:prSet custT="1"/>
      <dgm:spPr/>
      <dgm:t>
        <a:bodyPr/>
        <a:lstStyle/>
        <a:p>
          <a:r>
            <a:rPr lang="en-US" sz="1600" b="1" dirty="0"/>
            <a:t>1. </a:t>
          </a:r>
          <a:r>
            <a:rPr lang="en-US" sz="1600" b="1" dirty="0" err="1"/>
            <a:t>Cmake</a:t>
          </a:r>
          <a:endParaRPr lang="en-US" sz="1100" b="1" dirty="0"/>
        </a:p>
      </dgm:t>
    </dgm:pt>
    <dgm:pt modelId="{7DA27DAB-E1AD-4F31-88E9-39E952573C02}" type="parTrans" cxnId="{7D3996D5-0AD2-4479-A09E-1C0ABD4E0BA7}">
      <dgm:prSet/>
      <dgm:spPr/>
      <dgm:t>
        <a:bodyPr/>
        <a:lstStyle/>
        <a:p>
          <a:endParaRPr lang="en-US"/>
        </a:p>
      </dgm:t>
    </dgm:pt>
    <dgm:pt modelId="{B27E999B-509A-421C-A180-6607E2F583A1}" type="sibTrans" cxnId="{7D3996D5-0AD2-4479-A09E-1C0ABD4E0BA7}">
      <dgm:prSet/>
      <dgm:spPr/>
      <dgm:t>
        <a:bodyPr/>
        <a:lstStyle/>
        <a:p>
          <a:endParaRPr lang="en-US"/>
        </a:p>
      </dgm:t>
    </dgm:pt>
    <dgm:pt modelId="{DEA832FB-95D0-4019-9867-6E62985FD388}">
      <dgm:prSet/>
      <dgm:spPr/>
      <dgm:t>
        <a:bodyPr/>
        <a:lstStyle/>
        <a:p>
          <a:r>
            <a:rPr lang="en-US"/>
            <a:t>- Most popular build system for C++</a:t>
          </a:r>
        </a:p>
      </dgm:t>
    </dgm:pt>
    <dgm:pt modelId="{A16EB21F-17DA-4C5D-B51C-A6AA1ECDFD06}" type="parTrans" cxnId="{39C1D3D7-AFFB-4BE4-921B-823D44931E93}">
      <dgm:prSet/>
      <dgm:spPr/>
      <dgm:t>
        <a:bodyPr/>
        <a:lstStyle/>
        <a:p>
          <a:endParaRPr lang="en-US"/>
        </a:p>
      </dgm:t>
    </dgm:pt>
    <dgm:pt modelId="{EE1A37D1-680B-4C78-A77B-BCE1F9DE0E48}" type="sibTrans" cxnId="{39C1D3D7-AFFB-4BE4-921B-823D44931E93}">
      <dgm:prSet/>
      <dgm:spPr/>
      <dgm:t>
        <a:bodyPr/>
        <a:lstStyle/>
        <a:p>
          <a:endParaRPr lang="en-US"/>
        </a:p>
      </dgm:t>
    </dgm:pt>
    <dgm:pt modelId="{CE656B65-B98B-4A2C-9150-E139E475D60D}">
      <dgm:prSet/>
      <dgm:spPr/>
      <dgm:t>
        <a:bodyPr/>
        <a:lstStyle/>
        <a:p>
          <a:r>
            <a:rPr lang="en-US"/>
            <a:t>- Generates native build files (Makefiles, Visual Studio projects, etc.)</a:t>
          </a:r>
        </a:p>
      </dgm:t>
    </dgm:pt>
    <dgm:pt modelId="{AD67F4F1-1375-4888-9C29-0AF0870A2640}" type="parTrans" cxnId="{D088C66B-F81F-444A-A3C1-A33EE791B62D}">
      <dgm:prSet/>
      <dgm:spPr/>
      <dgm:t>
        <a:bodyPr/>
        <a:lstStyle/>
        <a:p>
          <a:endParaRPr lang="en-US"/>
        </a:p>
      </dgm:t>
    </dgm:pt>
    <dgm:pt modelId="{476779BB-FAF7-48E5-9B41-38F1B639C338}" type="sibTrans" cxnId="{D088C66B-F81F-444A-A3C1-A33EE791B62D}">
      <dgm:prSet/>
      <dgm:spPr/>
      <dgm:t>
        <a:bodyPr/>
        <a:lstStyle/>
        <a:p>
          <a:endParaRPr lang="en-US"/>
        </a:p>
      </dgm:t>
    </dgm:pt>
    <dgm:pt modelId="{7785D610-FD96-434D-BC93-6CA88C1545FA}">
      <dgm:prSet/>
      <dgm:spPr/>
      <dgm:t>
        <a:bodyPr/>
        <a:lstStyle/>
        <a:p>
          <a:r>
            <a:rPr lang="en-US"/>
            <a:t>- Supports cross-platform builds</a:t>
          </a:r>
        </a:p>
      </dgm:t>
    </dgm:pt>
    <dgm:pt modelId="{6220818C-E6A1-4AF6-9E66-39FBE87A2DB2}" type="parTrans" cxnId="{B880AE4F-6E78-432A-A34D-A263D3AD94BE}">
      <dgm:prSet/>
      <dgm:spPr/>
      <dgm:t>
        <a:bodyPr/>
        <a:lstStyle/>
        <a:p>
          <a:endParaRPr lang="en-US"/>
        </a:p>
      </dgm:t>
    </dgm:pt>
    <dgm:pt modelId="{BFBD4E29-0772-494C-991A-F9AD45B38595}" type="sibTrans" cxnId="{B880AE4F-6E78-432A-A34D-A263D3AD94BE}">
      <dgm:prSet/>
      <dgm:spPr/>
      <dgm:t>
        <a:bodyPr/>
        <a:lstStyle/>
        <a:p>
          <a:endParaRPr lang="en-US"/>
        </a:p>
      </dgm:t>
    </dgm:pt>
    <dgm:pt modelId="{790EAD3F-902D-49DA-B112-69674B2A8921}">
      <dgm:prSet/>
      <dgm:spPr/>
      <dgm:t>
        <a:bodyPr/>
        <a:lstStyle/>
        <a:p>
          <a:r>
            <a:rPr lang="en-US"/>
            <a:t>- Works well with CI tools like Jenkins, GitHub Actions</a:t>
          </a:r>
        </a:p>
      </dgm:t>
    </dgm:pt>
    <dgm:pt modelId="{65910E6E-BA9E-480F-8210-7E708D209637}" type="parTrans" cxnId="{D1B51A24-FD28-46C3-ACDF-709E4DF2E967}">
      <dgm:prSet/>
      <dgm:spPr/>
      <dgm:t>
        <a:bodyPr/>
        <a:lstStyle/>
        <a:p>
          <a:endParaRPr lang="en-US"/>
        </a:p>
      </dgm:t>
    </dgm:pt>
    <dgm:pt modelId="{A442F84C-C3E0-48FF-9DA7-1DFE2401A65D}" type="sibTrans" cxnId="{D1B51A24-FD28-46C3-ACDF-709E4DF2E967}">
      <dgm:prSet/>
      <dgm:spPr/>
      <dgm:t>
        <a:bodyPr/>
        <a:lstStyle/>
        <a:p>
          <a:endParaRPr lang="en-US"/>
        </a:p>
      </dgm:t>
    </dgm:pt>
    <dgm:pt modelId="{C585006E-F31C-44C2-99CA-0905E1E2C78F}">
      <dgm:prSet custT="1"/>
      <dgm:spPr/>
      <dgm:t>
        <a:bodyPr/>
        <a:lstStyle/>
        <a:p>
          <a:r>
            <a:rPr lang="en-US" sz="1600" dirty="0"/>
            <a:t>2. Make / GNU Make</a:t>
          </a:r>
        </a:p>
      </dgm:t>
    </dgm:pt>
    <dgm:pt modelId="{0C32B172-7274-4481-99DB-F4BC2B4149C7}" type="parTrans" cxnId="{B2D64777-413A-48D9-94A2-F6A716A4378F}">
      <dgm:prSet/>
      <dgm:spPr/>
      <dgm:t>
        <a:bodyPr/>
        <a:lstStyle/>
        <a:p>
          <a:endParaRPr lang="en-US"/>
        </a:p>
      </dgm:t>
    </dgm:pt>
    <dgm:pt modelId="{2B2DD397-6156-47BF-A6C8-AE4060582A93}" type="sibTrans" cxnId="{B2D64777-413A-48D9-94A2-F6A716A4378F}">
      <dgm:prSet/>
      <dgm:spPr/>
      <dgm:t>
        <a:bodyPr/>
        <a:lstStyle/>
        <a:p>
          <a:endParaRPr lang="en-US"/>
        </a:p>
      </dgm:t>
    </dgm:pt>
    <dgm:pt modelId="{B2FBA295-44C3-4804-9464-F843D097FCF0}">
      <dgm:prSet/>
      <dgm:spPr/>
      <dgm:t>
        <a:bodyPr/>
        <a:lstStyle/>
        <a:p>
          <a:r>
            <a:rPr lang="en-US"/>
            <a:t>- Traditional build automation tool</a:t>
          </a:r>
        </a:p>
      </dgm:t>
    </dgm:pt>
    <dgm:pt modelId="{D1B550DD-B8C4-47D5-9C31-62E6FBC330B1}" type="parTrans" cxnId="{8ED776C2-C581-4BBB-88DB-9E45A673D7D4}">
      <dgm:prSet/>
      <dgm:spPr/>
      <dgm:t>
        <a:bodyPr/>
        <a:lstStyle/>
        <a:p>
          <a:endParaRPr lang="en-US"/>
        </a:p>
      </dgm:t>
    </dgm:pt>
    <dgm:pt modelId="{8A0CCF7A-1C10-411B-8F42-444ED6E3505F}" type="sibTrans" cxnId="{8ED776C2-C581-4BBB-88DB-9E45A673D7D4}">
      <dgm:prSet/>
      <dgm:spPr/>
      <dgm:t>
        <a:bodyPr/>
        <a:lstStyle/>
        <a:p>
          <a:endParaRPr lang="en-US"/>
        </a:p>
      </dgm:t>
    </dgm:pt>
    <dgm:pt modelId="{C6153AD2-3870-425B-AE73-87415F2FD668}">
      <dgm:prSet/>
      <dgm:spPr/>
      <dgm:t>
        <a:bodyPr/>
        <a:lstStyle/>
        <a:p>
          <a:r>
            <a:rPr lang="en-US"/>
            <a:t>- Uses Makefile to define build rules</a:t>
          </a:r>
        </a:p>
      </dgm:t>
    </dgm:pt>
    <dgm:pt modelId="{6CD13E1F-C8F2-4AC3-BCDF-443A92575925}" type="parTrans" cxnId="{D5228C89-9088-469A-B655-F8BCA163912D}">
      <dgm:prSet/>
      <dgm:spPr/>
      <dgm:t>
        <a:bodyPr/>
        <a:lstStyle/>
        <a:p>
          <a:endParaRPr lang="en-US"/>
        </a:p>
      </dgm:t>
    </dgm:pt>
    <dgm:pt modelId="{D58221C6-A0EE-42EF-B171-9A5D4EFD21B2}" type="sibTrans" cxnId="{D5228C89-9088-469A-B655-F8BCA163912D}">
      <dgm:prSet/>
      <dgm:spPr/>
      <dgm:t>
        <a:bodyPr/>
        <a:lstStyle/>
        <a:p>
          <a:endParaRPr lang="en-US"/>
        </a:p>
      </dgm:t>
    </dgm:pt>
    <dgm:pt modelId="{E30BB72F-6468-45D1-A689-F78F98A8333A}">
      <dgm:prSet/>
      <dgm:spPr/>
      <dgm:t>
        <a:bodyPr/>
        <a:lstStyle/>
        <a:p>
          <a:r>
            <a:rPr lang="en-US"/>
            <a:t>- Simple but powerful for small to medium projects</a:t>
          </a:r>
        </a:p>
      </dgm:t>
    </dgm:pt>
    <dgm:pt modelId="{49EC6DAC-4D6C-482E-B3BF-84A3F1A09114}" type="parTrans" cxnId="{9CF8EFA6-2859-46A4-A5B2-50EF239D1268}">
      <dgm:prSet/>
      <dgm:spPr/>
      <dgm:t>
        <a:bodyPr/>
        <a:lstStyle/>
        <a:p>
          <a:endParaRPr lang="en-US"/>
        </a:p>
      </dgm:t>
    </dgm:pt>
    <dgm:pt modelId="{5074BCB2-BE3B-4D7F-BF69-0ED24EC7A9F6}" type="sibTrans" cxnId="{9CF8EFA6-2859-46A4-A5B2-50EF239D1268}">
      <dgm:prSet/>
      <dgm:spPr/>
      <dgm:t>
        <a:bodyPr/>
        <a:lstStyle/>
        <a:p>
          <a:endParaRPr lang="en-US"/>
        </a:p>
      </dgm:t>
    </dgm:pt>
    <dgm:pt modelId="{9593AF84-27EC-499D-876C-8DB08C0D4447}">
      <dgm:prSet custT="1"/>
      <dgm:spPr/>
      <dgm:t>
        <a:bodyPr/>
        <a:lstStyle/>
        <a:p>
          <a:r>
            <a:rPr lang="en-US" sz="1600" dirty="0"/>
            <a:t>3. Conan</a:t>
          </a:r>
        </a:p>
      </dgm:t>
    </dgm:pt>
    <dgm:pt modelId="{9A3C077E-008F-4A76-B6C5-EA013D1B3707}" type="parTrans" cxnId="{A0FCCFA1-3495-44A2-A782-2810884350CC}">
      <dgm:prSet/>
      <dgm:spPr/>
      <dgm:t>
        <a:bodyPr/>
        <a:lstStyle/>
        <a:p>
          <a:endParaRPr lang="en-US"/>
        </a:p>
      </dgm:t>
    </dgm:pt>
    <dgm:pt modelId="{45EA9946-0DBD-4E6D-A397-26B20C477D2F}" type="sibTrans" cxnId="{A0FCCFA1-3495-44A2-A782-2810884350CC}">
      <dgm:prSet/>
      <dgm:spPr/>
      <dgm:t>
        <a:bodyPr/>
        <a:lstStyle/>
        <a:p>
          <a:endParaRPr lang="en-US"/>
        </a:p>
      </dgm:t>
    </dgm:pt>
    <dgm:pt modelId="{6D5238F9-9B52-47E5-A97B-2A50BEC1FDCA}">
      <dgm:prSet/>
      <dgm:spPr/>
      <dgm:t>
        <a:bodyPr/>
        <a:lstStyle/>
        <a:p>
          <a:r>
            <a:rPr lang="en-US"/>
            <a:t>- Dependency manager for C++</a:t>
          </a:r>
        </a:p>
      </dgm:t>
    </dgm:pt>
    <dgm:pt modelId="{6BD47FA7-EBE0-4401-B1DF-A80C486598C4}" type="parTrans" cxnId="{D64570BD-D254-4ED8-BD25-F771CD092C93}">
      <dgm:prSet/>
      <dgm:spPr/>
      <dgm:t>
        <a:bodyPr/>
        <a:lstStyle/>
        <a:p>
          <a:endParaRPr lang="en-US"/>
        </a:p>
      </dgm:t>
    </dgm:pt>
    <dgm:pt modelId="{DBF4D01F-D138-49D5-AD21-234187552660}" type="sibTrans" cxnId="{D64570BD-D254-4ED8-BD25-F771CD092C93}">
      <dgm:prSet/>
      <dgm:spPr/>
      <dgm:t>
        <a:bodyPr/>
        <a:lstStyle/>
        <a:p>
          <a:endParaRPr lang="en-US"/>
        </a:p>
      </dgm:t>
    </dgm:pt>
    <dgm:pt modelId="{F917063B-DA9F-47F1-821A-DA185364FC09}">
      <dgm:prSet/>
      <dgm:spPr/>
      <dgm:t>
        <a:bodyPr/>
        <a:lstStyle/>
        <a:p>
          <a:r>
            <a:rPr lang="en-US"/>
            <a:t>- Similar to Maven’s dependency management</a:t>
          </a:r>
        </a:p>
      </dgm:t>
    </dgm:pt>
    <dgm:pt modelId="{28CDE3A8-F197-427B-A5C5-0CBB35471824}" type="parTrans" cxnId="{087B382A-EC9C-4C45-8DB0-ECC2A98B221F}">
      <dgm:prSet/>
      <dgm:spPr/>
      <dgm:t>
        <a:bodyPr/>
        <a:lstStyle/>
        <a:p>
          <a:endParaRPr lang="en-US"/>
        </a:p>
      </dgm:t>
    </dgm:pt>
    <dgm:pt modelId="{0CA018D5-7FE5-4D34-B8E5-8FD9BC33A0C5}" type="sibTrans" cxnId="{087B382A-EC9C-4C45-8DB0-ECC2A98B221F}">
      <dgm:prSet/>
      <dgm:spPr/>
      <dgm:t>
        <a:bodyPr/>
        <a:lstStyle/>
        <a:p>
          <a:endParaRPr lang="en-US"/>
        </a:p>
      </dgm:t>
    </dgm:pt>
    <dgm:pt modelId="{5174EC79-2110-480F-A51A-7A1580C5E579}">
      <dgm:prSet/>
      <dgm:spPr/>
      <dgm:t>
        <a:bodyPr/>
        <a:lstStyle/>
        <a:p>
          <a:r>
            <a:rPr lang="en-US"/>
            <a:t>- Works with CMake and other build systems		</a:t>
          </a:r>
        </a:p>
      </dgm:t>
    </dgm:pt>
    <dgm:pt modelId="{0D47EBF6-3248-41BD-95CF-53F87520939D}" type="parTrans" cxnId="{EC2649CC-62D6-4523-A3F4-388ECAE30DEA}">
      <dgm:prSet/>
      <dgm:spPr/>
      <dgm:t>
        <a:bodyPr/>
        <a:lstStyle/>
        <a:p>
          <a:endParaRPr lang="en-US"/>
        </a:p>
      </dgm:t>
    </dgm:pt>
    <dgm:pt modelId="{5E91F48B-342E-4B60-94AE-E274E9C25C53}" type="sibTrans" cxnId="{EC2649CC-62D6-4523-A3F4-388ECAE30DEA}">
      <dgm:prSet/>
      <dgm:spPr/>
      <dgm:t>
        <a:bodyPr/>
        <a:lstStyle/>
        <a:p>
          <a:endParaRPr lang="en-US"/>
        </a:p>
      </dgm:t>
    </dgm:pt>
    <dgm:pt modelId="{AE1361C9-FA87-4F45-B949-5F4528137359}">
      <dgm:prSet/>
      <dgm:spPr/>
      <dgm:t>
        <a:bodyPr/>
        <a:lstStyle/>
        <a:p>
          <a:r>
            <a:rPr lang="en-US"/>
            <a:t>-  Supports versioning, remote repositories, and package creation</a:t>
          </a:r>
        </a:p>
      </dgm:t>
    </dgm:pt>
    <dgm:pt modelId="{42472BAC-DA86-44F7-B98B-6CBC3D92E817}" type="parTrans" cxnId="{9315340D-1F6E-4EE1-B761-4272DFA176EA}">
      <dgm:prSet/>
      <dgm:spPr/>
      <dgm:t>
        <a:bodyPr/>
        <a:lstStyle/>
        <a:p>
          <a:endParaRPr lang="en-US"/>
        </a:p>
      </dgm:t>
    </dgm:pt>
    <dgm:pt modelId="{AA97DF76-00A6-435C-B539-AD04C3F49627}" type="sibTrans" cxnId="{9315340D-1F6E-4EE1-B761-4272DFA176EA}">
      <dgm:prSet/>
      <dgm:spPr/>
      <dgm:t>
        <a:bodyPr/>
        <a:lstStyle/>
        <a:p>
          <a:endParaRPr lang="en-US"/>
        </a:p>
      </dgm:t>
    </dgm:pt>
    <dgm:pt modelId="{20956BCB-03DA-435A-BF84-2744D9CF5005}">
      <dgm:prSet custT="1"/>
      <dgm:spPr/>
      <dgm:t>
        <a:bodyPr/>
        <a:lstStyle/>
        <a:p>
          <a:r>
            <a:rPr lang="en-US" sz="1600" dirty="0"/>
            <a:t>4. Ninja</a:t>
          </a:r>
        </a:p>
      </dgm:t>
    </dgm:pt>
    <dgm:pt modelId="{97CD615E-CD99-4CF5-A4BA-B881E32E8663}" type="parTrans" cxnId="{50D0B90D-7B1E-4FEB-A7F9-D44FEF4A01C2}">
      <dgm:prSet/>
      <dgm:spPr/>
      <dgm:t>
        <a:bodyPr/>
        <a:lstStyle/>
        <a:p>
          <a:endParaRPr lang="en-US"/>
        </a:p>
      </dgm:t>
    </dgm:pt>
    <dgm:pt modelId="{DCDECE8B-0230-4C2D-99CB-B2071062C4F7}" type="sibTrans" cxnId="{50D0B90D-7B1E-4FEB-A7F9-D44FEF4A01C2}">
      <dgm:prSet/>
      <dgm:spPr/>
      <dgm:t>
        <a:bodyPr/>
        <a:lstStyle/>
        <a:p>
          <a:endParaRPr lang="en-US"/>
        </a:p>
      </dgm:t>
    </dgm:pt>
    <dgm:pt modelId="{F9A7F2FE-B860-4A0E-A9C5-92E1CA3522FC}">
      <dgm:prSet/>
      <dgm:spPr/>
      <dgm:t>
        <a:bodyPr/>
        <a:lstStyle/>
        <a:p>
          <a:r>
            <a:rPr lang="en-US"/>
            <a:t>- Small, fast build system</a:t>
          </a:r>
        </a:p>
      </dgm:t>
    </dgm:pt>
    <dgm:pt modelId="{6B78331F-F00A-474A-B52C-2A31B68D3C2B}" type="parTrans" cxnId="{27DE1892-6476-42DF-9A66-44B4C397A1BA}">
      <dgm:prSet/>
      <dgm:spPr/>
      <dgm:t>
        <a:bodyPr/>
        <a:lstStyle/>
        <a:p>
          <a:endParaRPr lang="en-US"/>
        </a:p>
      </dgm:t>
    </dgm:pt>
    <dgm:pt modelId="{51ABBEA6-0311-4BAE-86CE-548A989EA840}" type="sibTrans" cxnId="{27DE1892-6476-42DF-9A66-44B4C397A1BA}">
      <dgm:prSet/>
      <dgm:spPr/>
      <dgm:t>
        <a:bodyPr/>
        <a:lstStyle/>
        <a:p>
          <a:endParaRPr lang="en-US"/>
        </a:p>
      </dgm:t>
    </dgm:pt>
    <dgm:pt modelId="{FE5F4AC4-CDA0-40EA-BF8D-C420313B5C05}">
      <dgm:prSet/>
      <dgm:spPr/>
      <dgm:t>
        <a:bodyPr/>
        <a:lstStyle/>
        <a:p>
          <a:r>
            <a:rPr lang="en-US"/>
            <a:t>- Often used with CMake as a backend</a:t>
          </a:r>
        </a:p>
      </dgm:t>
    </dgm:pt>
    <dgm:pt modelId="{A8C34ED5-F690-4D43-A5D7-6E7BCC0E2EF6}" type="parTrans" cxnId="{205BC589-A3B3-403D-9E73-29774174336B}">
      <dgm:prSet/>
      <dgm:spPr/>
      <dgm:t>
        <a:bodyPr/>
        <a:lstStyle/>
        <a:p>
          <a:endParaRPr lang="en-US"/>
        </a:p>
      </dgm:t>
    </dgm:pt>
    <dgm:pt modelId="{05DE348E-EEE7-4A47-92B2-E1056500D396}" type="sibTrans" cxnId="{205BC589-A3B3-403D-9E73-29774174336B}">
      <dgm:prSet/>
      <dgm:spPr/>
      <dgm:t>
        <a:bodyPr/>
        <a:lstStyle/>
        <a:p>
          <a:endParaRPr lang="en-US"/>
        </a:p>
      </dgm:t>
    </dgm:pt>
    <dgm:pt modelId="{A48380D6-BDAB-4603-A7E5-789E18FE924D}">
      <dgm:prSet/>
      <dgm:spPr/>
      <dgm:t>
        <a:bodyPr/>
        <a:lstStyle/>
        <a:p>
          <a:r>
            <a:rPr lang="en-US"/>
            <a:t>- Optimized for speed and parallel builds</a:t>
          </a:r>
        </a:p>
      </dgm:t>
    </dgm:pt>
    <dgm:pt modelId="{B4BAB1A7-7E4E-4046-AA57-CC572656F570}" type="parTrans" cxnId="{D145C185-582D-4417-B4D5-4AC9B74D64FD}">
      <dgm:prSet/>
      <dgm:spPr/>
      <dgm:t>
        <a:bodyPr/>
        <a:lstStyle/>
        <a:p>
          <a:endParaRPr lang="en-US"/>
        </a:p>
      </dgm:t>
    </dgm:pt>
    <dgm:pt modelId="{FA207139-ADF3-4F93-AB17-1BA588485DBF}" type="sibTrans" cxnId="{D145C185-582D-4417-B4D5-4AC9B74D64FD}">
      <dgm:prSet/>
      <dgm:spPr/>
      <dgm:t>
        <a:bodyPr/>
        <a:lstStyle/>
        <a:p>
          <a:endParaRPr lang="en-US"/>
        </a:p>
      </dgm:t>
    </dgm:pt>
    <dgm:pt modelId="{D02389A5-058D-4246-8F44-104C1D716C00}">
      <dgm:prSet custT="1"/>
      <dgm:spPr/>
      <dgm:t>
        <a:bodyPr/>
        <a:lstStyle/>
        <a:p>
          <a:r>
            <a:rPr lang="en-US" sz="1600" dirty="0"/>
            <a:t>5. Bazel</a:t>
          </a:r>
        </a:p>
      </dgm:t>
    </dgm:pt>
    <dgm:pt modelId="{6CB2A304-E46F-424E-9D14-D48EB85FE239}" type="parTrans" cxnId="{D11FBB97-C8EF-4EAA-A323-6C05D96B32B5}">
      <dgm:prSet/>
      <dgm:spPr/>
      <dgm:t>
        <a:bodyPr/>
        <a:lstStyle/>
        <a:p>
          <a:endParaRPr lang="en-US"/>
        </a:p>
      </dgm:t>
    </dgm:pt>
    <dgm:pt modelId="{B8EE38C4-D7EC-4102-AB06-C9E6BC14E68E}" type="sibTrans" cxnId="{D11FBB97-C8EF-4EAA-A323-6C05D96B32B5}">
      <dgm:prSet/>
      <dgm:spPr/>
      <dgm:t>
        <a:bodyPr/>
        <a:lstStyle/>
        <a:p>
          <a:endParaRPr lang="en-US"/>
        </a:p>
      </dgm:t>
    </dgm:pt>
    <dgm:pt modelId="{C5E11150-3732-4A3E-9F8C-5FB8EAB3B7A6}">
      <dgm:prSet/>
      <dgm:spPr/>
      <dgm:t>
        <a:bodyPr/>
        <a:lstStyle/>
        <a:p>
          <a:r>
            <a:rPr lang="en-US"/>
            <a:t>- Build tool from Google</a:t>
          </a:r>
        </a:p>
      </dgm:t>
    </dgm:pt>
    <dgm:pt modelId="{E7B918A7-B4E2-411D-A67F-01404DC12300}" type="parTrans" cxnId="{043C0D2E-1E93-4B7A-B597-4D57406AD3D3}">
      <dgm:prSet/>
      <dgm:spPr/>
      <dgm:t>
        <a:bodyPr/>
        <a:lstStyle/>
        <a:p>
          <a:endParaRPr lang="en-US"/>
        </a:p>
      </dgm:t>
    </dgm:pt>
    <dgm:pt modelId="{C0CA9611-9472-402A-BD5B-BCAF0CB3FC7C}" type="sibTrans" cxnId="{043C0D2E-1E93-4B7A-B597-4D57406AD3D3}">
      <dgm:prSet/>
      <dgm:spPr/>
      <dgm:t>
        <a:bodyPr/>
        <a:lstStyle/>
        <a:p>
          <a:endParaRPr lang="en-US"/>
        </a:p>
      </dgm:t>
    </dgm:pt>
    <dgm:pt modelId="{DA66F792-4AD1-4D23-8148-5B3A47B8FF7C}">
      <dgm:prSet/>
      <dgm:spPr/>
      <dgm:t>
        <a:bodyPr/>
        <a:lstStyle/>
        <a:p>
          <a:r>
            <a:rPr lang="en-US"/>
            <a:t>- Supports multiple languages including C++</a:t>
          </a:r>
        </a:p>
      </dgm:t>
    </dgm:pt>
    <dgm:pt modelId="{9072F6BD-83DD-4A4C-A14A-E33D5A1D292E}" type="parTrans" cxnId="{B2CD50EF-DCBD-4ABC-B911-4FDBE7744A15}">
      <dgm:prSet/>
      <dgm:spPr/>
      <dgm:t>
        <a:bodyPr/>
        <a:lstStyle/>
        <a:p>
          <a:endParaRPr lang="en-US"/>
        </a:p>
      </dgm:t>
    </dgm:pt>
    <dgm:pt modelId="{27D74639-951E-4E2C-99B8-62F5E227F90F}" type="sibTrans" cxnId="{B2CD50EF-DCBD-4ABC-B911-4FDBE7744A15}">
      <dgm:prSet/>
      <dgm:spPr/>
      <dgm:t>
        <a:bodyPr/>
        <a:lstStyle/>
        <a:p>
          <a:endParaRPr lang="en-US"/>
        </a:p>
      </dgm:t>
    </dgm:pt>
    <dgm:pt modelId="{F4B01A86-928D-4B4A-B088-0C50263F41C7}">
      <dgm:prSet/>
      <dgm:spPr/>
      <dgm:t>
        <a:bodyPr/>
        <a:lstStyle/>
        <a:p>
          <a:r>
            <a:rPr lang="en-US"/>
            <a:t>- Scalable for large codebases</a:t>
          </a:r>
        </a:p>
      </dgm:t>
    </dgm:pt>
    <dgm:pt modelId="{BB5684E5-651A-4887-B82E-2CDE0C248C21}" type="parTrans" cxnId="{9C65496F-C839-4FE8-BC21-918E99E5867D}">
      <dgm:prSet/>
      <dgm:spPr/>
      <dgm:t>
        <a:bodyPr/>
        <a:lstStyle/>
        <a:p>
          <a:endParaRPr lang="en-US"/>
        </a:p>
      </dgm:t>
    </dgm:pt>
    <dgm:pt modelId="{D3EEE1A5-5BE7-4BB0-A50B-69A9767CC673}" type="sibTrans" cxnId="{9C65496F-C839-4FE8-BC21-918E99E5867D}">
      <dgm:prSet/>
      <dgm:spPr/>
      <dgm:t>
        <a:bodyPr/>
        <a:lstStyle/>
        <a:p>
          <a:endParaRPr lang="en-US"/>
        </a:p>
      </dgm:t>
    </dgm:pt>
    <dgm:pt modelId="{272FB453-4D19-461D-B889-6F6156AE8E3E}" type="pres">
      <dgm:prSet presAssocID="{1DB29917-3A03-4BE1-80E0-5C627DB5C9CC}" presName="linear" presStyleCnt="0">
        <dgm:presLayoutVars>
          <dgm:dir/>
          <dgm:animLvl val="lvl"/>
          <dgm:resizeHandles val="exact"/>
        </dgm:presLayoutVars>
      </dgm:prSet>
      <dgm:spPr/>
    </dgm:pt>
    <dgm:pt modelId="{2F7AE1D7-1A22-48B6-A263-6182C4EA5B05}" type="pres">
      <dgm:prSet presAssocID="{22149012-3055-45C3-94E1-90BF69B67771}" presName="parentLin" presStyleCnt="0"/>
      <dgm:spPr/>
    </dgm:pt>
    <dgm:pt modelId="{F095B71B-CC90-4916-BCAD-597BB22A0D94}" type="pres">
      <dgm:prSet presAssocID="{22149012-3055-45C3-94E1-90BF69B67771}" presName="parentLeftMargin" presStyleLbl="node1" presStyleIdx="0" presStyleCnt="5"/>
      <dgm:spPr/>
    </dgm:pt>
    <dgm:pt modelId="{A9822F35-A790-41D6-A575-8B46E3D64932}" type="pres">
      <dgm:prSet presAssocID="{22149012-3055-45C3-94E1-90BF69B6777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98871B5-5764-4227-B0B2-83BDA89C1263}" type="pres">
      <dgm:prSet presAssocID="{22149012-3055-45C3-94E1-90BF69B67771}" presName="negativeSpace" presStyleCnt="0"/>
      <dgm:spPr/>
    </dgm:pt>
    <dgm:pt modelId="{E78B33E2-880C-411F-9EC4-C9EE432DB15E}" type="pres">
      <dgm:prSet presAssocID="{22149012-3055-45C3-94E1-90BF69B67771}" presName="childText" presStyleLbl="conFgAcc1" presStyleIdx="0" presStyleCnt="5">
        <dgm:presLayoutVars>
          <dgm:bulletEnabled val="1"/>
        </dgm:presLayoutVars>
      </dgm:prSet>
      <dgm:spPr/>
    </dgm:pt>
    <dgm:pt modelId="{33DDEA0A-CC9E-4167-919C-DFDD9B99F400}" type="pres">
      <dgm:prSet presAssocID="{B27E999B-509A-421C-A180-6607E2F583A1}" presName="spaceBetweenRectangles" presStyleCnt="0"/>
      <dgm:spPr/>
    </dgm:pt>
    <dgm:pt modelId="{A29F487D-9A26-42F0-92B2-EC7D88F3CE40}" type="pres">
      <dgm:prSet presAssocID="{C585006E-F31C-44C2-99CA-0905E1E2C78F}" presName="parentLin" presStyleCnt="0"/>
      <dgm:spPr/>
    </dgm:pt>
    <dgm:pt modelId="{542A3D91-D499-4CEC-BE69-F2142CC33790}" type="pres">
      <dgm:prSet presAssocID="{C585006E-F31C-44C2-99CA-0905E1E2C78F}" presName="parentLeftMargin" presStyleLbl="node1" presStyleIdx="0" presStyleCnt="5"/>
      <dgm:spPr/>
    </dgm:pt>
    <dgm:pt modelId="{A5B6D36A-06AE-4754-91D0-156CFFE3DBAC}" type="pres">
      <dgm:prSet presAssocID="{C585006E-F31C-44C2-99CA-0905E1E2C78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15D7FDF-A977-46F2-9498-195360713E01}" type="pres">
      <dgm:prSet presAssocID="{C585006E-F31C-44C2-99CA-0905E1E2C78F}" presName="negativeSpace" presStyleCnt="0"/>
      <dgm:spPr/>
    </dgm:pt>
    <dgm:pt modelId="{8E3E0513-A05E-4437-B37A-353A958EA779}" type="pres">
      <dgm:prSet presAssocID="{C585006E-F31C-44C2-99CA-0905E1E2C78F}" presName="childText" presStyleLbl="conFgAcc1" presStyleIdx="1" presStyleCnt="5">
        <dgm:presLayoutVars>
          <dgm:bulletEnabled val="1"/>
        </dgm:presLayoutVars>
      </dgm:prSet>
      <dgm:spPr/>
    </dgm:pt>
    <dgm:pt modelId="{5CC916FB-184B-4435-8AD4-1BF83AC8057B}" type="pres">
      <dgm:prSet presAssocID="{2B2DD397-6156-47BF-A6C8-AE4060582A93}" presName="spaceBetweenRectangles" presStyleCnt="0"/>
      <dgm:spPr/>
    </dgm:pt>
    <dgm:pt modelId="{0D87849A-D9D6-41D5-8AD2-4EF6DB2B2002}" type="pres">
      <dgm:prSet presAssocID="{9593AF84-27EC-499D-876C-8DB08C0D4447}" presName="parentLin" presStyleCnt="0"/>
      <dgm:spPr/>
    </dgm:pt>
    <dgm:pt modelId="{03294A5D-7AA3-4CAA-B6F7-250ACD71F408}" type="pres">
      <dgm:prSet presAssocID="{9593AF84-27EC-499D-876C-8DB08C0D4447}" presName="parentLeftMargin" presStyleLbl="node1" presStyleIdx="1" presStyleCnt="5"/>
      <dgm:spPr/>
    </dgm:pt>
    <dgm:pt modelId="{AA1A0C97-66CD-4BBD-918B-8E9B6CEF1D5B}" type="pres">
      <dgm:prSet presAssocID="{9593AF84-27EC-499D-876C-8DB08C0D444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C3FE6875-9CFC-4DEE-960C-398E3359222E}" type="pres">
      <dgm:prSet presAssocID="{9593AF84-27EC-499D-876C-8DB08C0D4447}" presName="negativeSpace" presStyleCnt="0"/>
      <dgm:spPr/>
    </dgm:pt>
    <dgm:pt modelId="{49F338E1-483D-4188-94DB-871065C9EAE2}" type="pres">
      <dgm:prSet presAssocID="{9593AF84-27EC-499D-876C-8DB08C0D4447}" presName="childText" presStyleLbl="conFgAcc1" presStyleIdx="2" presStyleCnt="5">
        <dgm:presLayoutVars>
          <dgm:bulletEnabled val="1"/>
        </dgm:presLayoutVars>
      </dgm:prSet>
      <dgm:spPr/>
    </dgm:pt>
    <dgm:pt modelId="{35E6A3CD-F461-4D8F-A401-92FC8B24EB79}" type="pres">
      <dgm:prSet presAssocID="{45EA9946-0DBD-4E6D-A397-26B20C477D2F}" presName="spaceBetweenRectangles" presStyleCnt="0"/>
      <dgm:spPr/>
    </dgm:pt>
    <dgm:pt modelId="{E2F1C1F3-F2F6-4DC3-B135-F165516D08B2}" type="pres">
      <dgm:prSet presAssocID="{20956BCB-03DA-435A-BF84-2744D9CF5005}" presName="parentLin" presStyleCnt="0"/>
      <dgm:spPr/>
    </dgm:pt>
    <dgm:pt modelId="{C30293D6-7E98-4425-A588-FE71F47733B6}" type="pres">
      <dgm:prSet presAssocID="{20956BCB-03DA-435A-BF84-2744D9CF5005}" presName="parentLeftMargin" presStyleLbl="node1" presStyleIdx="2" presStyleCnt="5"/>
      <dgm:spPr/>
    </dgm:pt>
    <dgm:pt modelId="{3E862247-A2CF-45DC-9308-36E4EFF8552F}" type="pres">
      <dgm:prSet presAssocID="{20956BCB-03DA-435A-BF84-2744D9CF500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1A91643-8A1E-43EB-8131-54EC73FAF93C}" type="pres">
      <dgm:prSet presAssocID="{20956BCB-03DA-435A-BF84-2744D9CF5005}" presName="negativeSpace" presStyleCnt="0"/>
      <dgm:spPr/>
    </dgm:pt>
    <dgm:pt modelId="{D609ECA7-0155-4A95-8BD7-8B4654E1FE3F}" type="pres">
      <dgm:prSet presAssocID="{20956BCB-03DA-435A-BF84-2744D9CF5005}" presName="childText" presStyleLbl="conFgAcc1" presStyleIdx="3" presStyleCnt="5">
        <dgm:presLayoutVars>
          <dgm:bulletEnabled val="1"/>
        </dgm:presLayoutVars>
      </dgm:prSet>
      <dgm:spPr/>
    </dgm:pt>
    <dgm:pt modelId="{E5BCA99B-0E4E-4DBF-BB7C-18C2EF2DA775}" type="pres">
      <dgm:prSet presAssocID="{DCDECE8B-0230-4C2D-99CB-B2071062C4F7}" presName="spaceBetweenRectangles" presStyleCnt="0"/>
      <dgm:spPr/>
    </dgm:pt>
    <dgm:pt modelId="{A11F501C-31B8-4A5F-BA25-9419516471B1}" type="pres">
      <dgm:prSet presAssocID="{D02389A5-058D-4246-8F44-104C1D716C00}" presName="parentLin" presStyleCnt="0"/>
      <dgm:spPr/>
    </dgm:pt>
    <dgm:pt modelId="{D6AE4F1C-2365-40DE-8054-668B7C02AB47}" type="pres">
      <dgm:prSet presAssocID="{D02389A5-058D-4246-8F44-104C1D716C00}" presName="parentLeftMargin" presStyleLbl="node1" presStyleIdx="3" presStyleCnt="5"/>
      <dgm:spPr/>
    </dgm:pt>
    <dgm:pt modelId="{B98F2BF8-5F7D-43C3-ACD6-D0E62CD10E6D}" type="pres">
      <dgm:prSet presAssocID="{D02389A5-058D-4246-8F44-104C1D716C0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F422A76-8E76-4CD0-8F3E-40174B305166}" type="pres">
      <dgm:prSet presAssocID="{D02389A5-058D-4246-8F44-104C1D716C00}" presName="negativeSpace" presStyleCnt="0"/>
      <dgm:spPr/>
    </dgm:pt>
    <dgm:pt modelId="{DC7F1C29-EDF7-4478-ABEF-3AAB9D381E1A}" type="pres">
      <dgm:prSet presAssocID="{D02389A5-058D-4246-8F44-104C1D716C0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34D2B203-B5E8-4E45-812B-0C9E955A3C78}" type="presOf" srcId="{7785D610-FD96-434D-BC93-6CA88C1545FA}" destId="{E78B33E2-880C-411F-9EC4-C9EE432DB15E}" srcOrd="0" destOrd="2" presId="urn:microsoft.com/office/officeart/2005/8/layout/list1"/>
    <dgm:cxn modelId="{DB52B504-D9CC-4524-9079-029531F2C3E7}" type="presOf" srcId="{790EAD3F-902D-49DA-B112-69674B2A8921}" destId="{E78B33E2-880C-411F-9EC4-C9EE432DB15E}" srcOrd="0" destOrd="3" presId="urn:microsoft.com/office/officeart/2005/8/layout/list1"/>
    <dgm:cxn modelId="{89A6F30C-A176-4F81-86A6-38525C3CC9EC}" type="presOf" srcId="{DEA832FB-95D0-4019-9867-6E62985FD388}" destId="{E78B33E2-880C-411F-9EC4-C9EE432DB15E}" srcOrd="0" destOrd="0" presId="urn:microsoft.com/office/officeart/2005/8/layout/list1"/>
    <dgm:cxn modelId="{9315340D-1F6E-4EE1-B761-4272DFA176EA}" srcId="{9593AF84-27EC-499D-876C-8DB08C0D4447}" destId="{AE1361C9-FA87-4F45-B949-5F4528137359}" srcOrd="3" destOrd="0" parTransId="{42472BAC-DA86-44F7-B98B-6CBC3D92E817}" sibTransId="{AA97DF76-00A6-435C-B539-AD04C3F49627}"/>
    <dgm:cxn modelId="{50D0B90D-7B1E-4FEB-A7F9-D44FEF4A01C2}" srcId="{1DB29917-3A03-4BE1-80E0-5C627DB5C9CC}" destId="{20956BCB-03DA-435A-BF84-2744D9CF5005}" srcOrd="3" destOrd="0" parTransId="{97CD615E-CD99-4CF5-A4BA-B881E32E8663}" sibTransId="{DCDECE8B-0230-4C2D-99CB-B2071062C4F7}"/>
    <dgm:cxn modelId="{047CF914-97D3-456F-8580-4C2D864F55BA}" type="presOf" srcId="{A48380D6-BDAB-4603-A7E5-789E18FE924D}" destId="{D609ECA7-0155-4A95-8BD7-8B4654E1FE3F}" srcOrd="0" destOrd="2" presId="urn:microsoft.com/office/officeart/2005/8/layout/list1"/>
    <dgm:cxn modelId="{1D331116-64D4-4037-9BFB-D6A29D445DB6}" type="presOf" srcId="{F4B01A86-928D-4B4A-B088-0C50263F41C7}" destId="{DC7F1C29-EDF7-4478-ABEF-3AAB9D381E1A}" srcOrd="0" destOrd="2" presId="urn:microsoft.com/office/officeart/2005/8/layout/list1"/>
    <dgm:cxn modelId="{9A11CF1B-C558-4283-A5D5-B0CADE5FEBD2}" type="presOf" srcId="{C6153AD2-3870-425B-AE73-87415F2FD668}" destId="{8E3E0513-A05E-4437-B37A-353A958EA779}" srcOrd="0" destOrd="1" presId="urn:microsoft.com/office/officeart/2005/8/layout/list1"/>
    <dgm:cxn modelId="{71051B1D-628A-43FB-8CAC-36625FB846C1}" type="presOf" srcId="{9593AF84-27EC-499D-876C-8DB08C0D4447}" destId="{AA1A0C97-66CD-4BBD-918B-8E9B6CEF1D5B}" srcOrd="1" destOrd="0" presId="urn:microsoft.com/office/officeart/2005/8/layout/list1"/>
    <dgm:cxn modelId="{6D94351D-C875-40C7-9E0A-706E78590CE4}" type="presOf" srcId="{5174EC79-2110-480F-A51A-7A1580C5E579}" destId="{49F338E1-483D-4188-94DB-871065C9EAE2}" srcOrd="0" destOrd="2" presId="urn:microsoft.com/office/officeart/2005/8/layout/list1"/>
    <dgm:cxn modelId="{25738820-913D-40F5-B82F-BC3443DD89E2}" type="presOf" srcId="{C585006E-F31C-44C2-99CA-0905E1E2C78F}" destId="{542A3D91-D499-4CEC-BE69-F2142CC33790}" srcOrd="0" destOrd="0" presId="urn:microsoft.com/office/officeart/2005/8/layout/list1"/>
    <dgm:cxn modelId="{D1B51A24-FD28-46C3-ACDF-709E4DF2E967}" srcId="{22149012-3055-45C3-94E1-90BF69B67771}" destId="{790EAD3F-902D-49DA-B112-69674B2A8921}" srcOrd="3" destOrd="0" parTransId="{65910E6E-BA9E-480F-8210-7E708D209637}" sibTransId="{A442F84C-C3E0-48FF-9DA7-1DFE2401A65D}"/>
    <dgm:cxn modelId="{A0F05226-567C-4821-B549-51FF7740AE79}" type="presOf" srcId="{6D5238F9-9B52-47E5-A97B-2A50BEC1FDCA}" destId="{49F338E1-483D-4188-94DB-871065C9EAE2}" srcOrd="0" destOrd="0" presId="urn:microsoft.com/office/officeart/2005/8/layout/list1"/>
    <dgm:cxn modelId="{087B382A-EC9C-4C45-8DB0-ECC2A98B221F}" srcId="{9593AF84-27EC-499D-876C-8DB08C0D4447}" destId="{F917063B-DA9F-47F1-821A-DA185364FC09}" srcOrd="1" destOrd="0" parTransId="{28CDE3A8-F197-427B-A5C5-0CBB35471824}" sibTransId="{0CA018D5-7FE5-4D34-B8E5-8FD9BC33A0C5}"/>
    <dgm:cxn modelId="{043C0D2E-1E93-4B7A-B597-4D57406AD3D3}" srcId="{D02389A5-058D-4246-8F44-104C1D716C00}" destId="{C5E11150-3732-4A3E-9F8C-5FB8EAB3B7A6}" srcOrd="0" destOrd="0" parTransId="{E7B918A7-B4E2-411D-A67F-01404DC12300}" sibTransId="{C0CA9611-9472-402A-BD5B-BCAF0CB3FC7C}"/>
    <dgm:cxn modelId="{0A373538-A2E7-4CF8-9D3B-4BFDF199681F}" type="presOf" srcId="{20956BCB-03DA-435A-BF84-2744D9CF5005}" destId="{3E862247-A2CF-45DC-9308-36E4EFF8552F}" srcOrd="1" destOrd="0" presId="urn:microsoft.com/office/officeart/2005/8/layout/list1"/>
    <dgm:cxn modelId="{F758513B-6D6E-4B56-AA5F-3B5060F1BE27}" type="presOf" srcId="{22149012-3055-45C3-94E1-90BF69B67771}" destId="{A9822F35-A790-41D6-A575-8B46E3D64932}" srcOrd="1" destOrd="0" presId="urn:microsoft.com/office/officeart/2005/8/layout/list1"/>
    <dgm:cxn modelId="{BE4C183E-B57B-4490-AA00-ECDFD681E617}" type="presOf" srcId="{C585006E-F31C-44C2-99CA-0905E1E2C78F}" destId="{A5B6D36A-06AE-4754-91D0-156CFFE3DBAC}" srcOrd="1" destOrd="0" presId="urn:microsoft.com/office/officeart/2005/8/layout/list1"/>
    <dgm:cxn modelId="{360AA462-976F-4B6E-AD2D-37355FD1647B}" type="presOf" srcId="{C5E11150-3732-4A3E-9F8C-5FB8EAB3B7A6}" destId="{DC7F1C29-EDF7-4478-ABEF-3AAB9D381E1A}" srcOrd="0" destOrd="0" presId="urn:microsoft.com/office/officeart/2005/8/layout/list1"/>
    <dgm:cxn modelId="{73485247-4252-4FF7-8CD4-CCC05CB9808A}" type="presOf" srcId="{AE1361C9-FA87-4F45-B949-5F4528137359}" destId="{49F338E1-483D-4188-94DB-871065C9EAE2}" srcOrd="0" destOrd="3" presId="urn:microsoft.com/office/officeart/2005/8/layout/list1"/>
    <dgm:cxn modelId="{FC0C1769-FC1E-46E6-BBF7-34BE14D3E742}" type="presOf" srcId="{20956BCB-03DA-435A-BF84-2744D9CF5005}" destId="{C30293D6-7E98-4425-A588-FE71F47733B6}" srcOrd="0" destOrd="0" presId="urn:microsoft.com/office/officeart/2005/8/layout/list1"/>
    <dgm:cxn modelId="{D088C66B-F81F-444A-A3C1-A33EE791B62D}" srcId="{22149012-3055-45C3-94E1-90BF69B67771}" destId="{CE656B65-B98B-4A2C-9150-E139E475D60D}" srcOrd="1" destOrd="0" parTransId="{AD67F4F1-1375-4888-9C29-0AF0870A2640}" sibTransId="{476779BB-FAF7-48E5-9B41-38F1B639C338}"/>
    <dgm:cxn modelId="{EEDD054F-5F10-429A-ABC0-16201909658B}" type="presOf" srcId="{9593AF84-27EC-499D-876C-8DB08C0D4447}" destId="{03294A5D-7AA3-4CAA-B6F7-250ACD71F408}" srcOrd="0" destOrd="0" presId="urn:microsoft.com/office/officeart/2005/8/layout/list1"/>
    <dgm:cxn modelId="{9C65496F-C839-4FE8-BC21-918E99E5867D}" srcId="{D02389A5-058D-4246-8F44-104C1D716C00}" destId="{F4B01A86-928D-4B4A-B088-0C50263F41C7}" srcOrd="2" destOrd="0" parTransId="{BB5684E5-651A-4887-B82E-2CDE0C248C21}" sibTransId="{D3EEE1A5-5BE7-4BB0-A50B-69A9767CC673}"/>
    <dgm:cxn modelId="{B880AE4F-6E78-432A-A34D-A263D3AD94BE}" srcId="{22149012-3055-45C3-94E1-90BF69B67771}" destId="{7785D610-FD96-434D-BC93-6CA88C1545FA}" srcOrd="2" destOrd="0" parTransId="{6220818C-E6A1-4AF6-9E66-39FBE87A2DB2}" sibTransId="{BFBD4E29-0772-494C-991A-F9AD45B38595}"/>
    <dgm:cxn modelId="{925D8054-7C67-4C78-9A37-FD2C15C58DD1}" type="presOf" srcId="{22149012-3055-45C3-94E1-90BF69B67771}" destId="{F095B71B-CC90-4916-BCAD-597BB22A0D94}" srcOrd="0" destOrd="0" presId="urn:microsoft.com/office/officeart/2005/8/layout/list1"/>
    <dgm:cxn modelId="{CBB16955-ADF5-4123-912B-A6106F5D6C08}" type="presOf" srcId="{D02389A5-058D-4246-8F44-104C1D716C00}" destId="{B98F2BF8-5F7D-43C3-ACD6-D0E62CD10E6D}" srcOrd="1" destOrd="0" presId="urn:microsoft.com/office/officeart/2005/8/layout/list1"/>
    <dgm:cxn modelId="{B2D64777-413A-48D9-94A2-F6A716A4378F}" srcId="{1DB29917-3A03-4BE1-80E0-5C627DB5C9CC}" destId="{C585006E-F31C-44C2-99CA-0905E1E2C78F}" srcOrd="1" destOrd="0" parTransId="{0C32B172-7274-4481-99DB-F4BC2B4149C7}" sibTransId="{2B2DD397-6156-47BF-A6C8-AE4060582A93}"/>
    <dgm:cxn modelId="{E21EB158-53A1-432E-BFAA-FFD7AAF61FD4}" type="presOf" srcId="{DA66F792-4AD1-4D23-8148-5B3A47B8FF7C}" destId="{DC7F1C29-EDF7-4478-ABEF-3AAB9D381E1A}" srcOrd="0" destOrd="1" presId="urn:microsoft.com/office/officeart/2005/8/layout/list1"/>
    <dgm:cxn modelId="{D599A87D-2D02-4259-B850-FC687697686E}" type="presOf" srcId="{1DB29917-3A03-4BE1-80E0-5C627DB5C9CC}" destId="{272FB453-4D19-461D-B889-6F6156AE8E3E}" srcOrd="0" destOrd="0" presId="urn:microsoft.com/office/officeart/2005/8/layout/list1"/>
    <dgm:cxn modelId="{D145C185-582D-4417-B4D5-4AC9B74D64FD}" srcId="{20956BCB-03DA-435A-BF84-2744D9CF5005}" destId="{A48380D6-BDAB-4603-A7E5-789E18FE924D}" srcOrd="2" destOrd="0" parTransId="{B4BAB1A7-7E4E-4046-AA57-CC572656F570}" sibTransId="{FA207139-ADF3-4F93-AB17-1BA588485DBF}"/>
    <dgm:cxn modelId="{E48E4989-E21D-4C07-A7E0-79A38CF457ED}" type="presOf" srcId="{B2FBA295-44C3-4804-9464-F843D097FCF0}" destId="{8E3E0513-A05E-4437-B37A-353A958EA779}" srcOrd="0" destOrd="0" presId="urn:microsoft.com/office/officeart/2005/8/layout/list1"/>
    <dgm:cxn modelId="{D5228C89-9088-469A-B655-F8BCA163912D}" srcId="{C585006E-F31C-44C2-99CA-0905E1E2C78F}" destId="{C6153AD2-3870-425B-AE73-87415F2FD668}" srcOrd="1" destOrd="0" parTransId="{6CD13E1F-C8F2-4AC3-BCDF-443A92575925}" sibTransId="{D58221C6-A0EE-42EF-B171-9A5D4EFD21B2}"/>
    <dgm:cxn modelId="{205BC589-A3B3-403D-9E73-29774174336B}" srcId="{20956BCB-03DA-435A-BF84-2744D9CF5005}" destId="{FE5F4AC4-CDA0-40EA-BF8D-C420313B5C05}" srcOrd="1" destOrd="0" parTransId="{A8C34ED5-F690-4D43-A5D7-6E7BCC0E2EF6}" sibTransId="{05DE348E-EEE7-4A47-92B2-E1056500D396}"/>
    <dgm:cxn modelId="{F357758E-3273-48C9-B4DB-C5D2619C7C9B}" type="presOf" srcId="{F9A7F2FE-B860-4A0E-A9C5-92E1CA3522FC}" destId="{D609ECA7-0155-4A95-8BD7-8B4654E1FE3F}" srcOrd="0" destOrd="0" presId="urn:microsoft.com/office/officeart/2005/8/layout/list1"/>
    <dgm:cxn modelId="{27DE1892-6476-42DF-9A66-44B4C397A1BA}" srcId="{20956BCB-03DA-435A-BF84-2744D9CF5005}" destId="{F9A7F2FE-B860-4A0E-A9C5-92E1CA3522FC}" srcOrd="0" destOrd="0" parTransId="{6B78331F-F00A-474A-B52C-2A31B68D3C2B}" sibTransId="{51ABBEA6-0311-4BAE-86CE-548A989EA840}"/>
    <dgm:cxn modelId="{D11FBB97-C8EF-4EAA-A323-6C05D96B32B5}" srcId="{1DB29917-3A03-4BE1-80E0-5C627DB5C9CC}" destId="{D02389A5-058D-4246-8F44-104C1D716C00}" srcOrd="4" destOrd="0" parTransId="{6CB2A304-E46F-424E-9D14-D48EB85FE239}" sibTransId="{B8EE38C4-D7EC-4102-AB06-C9E6BC14E68E}"/>
    <dgm:cxn modelId="{858A189A-6794-4D6F-AC66-37EFD530195D}" type="presOf" srcId="{F917063B-DA9F-47F1-821A-DA185364FC09}" destId="{49F338E1-483D-4188-94DB-871065C9EAE2}" srcOrd="0" destOrd="1" presId="urn:microsoft.com/office/officeart/2005/8/layout/list1"/>
    <dgm:cxn modelId="{62FDABA1-327C-4EA9-A05B-FBA8C9104075}" type="presOf" srcId="{CE656B65-B98B-4A2C-9150-E139E475D60D}" destId="{E78B33E2-880C-411F-9EC4-C9EE432DB15E}" srcOrd="0" destOrd="1" presId="urn:microsoft.com/office/officeart/2005/8/layout/list1"/>
    <dgm:cxn modelId="{A0FCCFA1-3495-44A2-A782-2810884350CC}" srcId="{1DB29917-3A03-4BE1-80E0-5C627DB5C9CC}" destId="{9593AF84-27EC-499D-876C-8DB08C0D4447}" srcOrd="2" destOrd="0" parTransId="{9A3C077E-008F-4A76-B6C5-EA013D1B3707}" sibTransId="{45EA9946-0DBD-4E6D-A397-26B20C477D2F}"/>
    <dgm:cxn modelId="{9CF8EFA6-2859-46A4-A5B2-50EF239D1268}" srcId="{C585006E-F31C-44C2-99CA-0905E1E2C78F}" destId="{E30BB72F-6468-45D1-A689-F78F98A8333A}" srcOrd="2" destOrd="0" parTransId="{49EC6DAC-4D6C-482E-B3BF-84A3F1A09114}" sibTransId="{5074BCB2-BE3B-4D7F-BF69-0ED24EC7A9F6}"/>
    <dgm:cxn modelId="{544424A7-5DF1-4C1E-B78F-F5A4087888AA}" type="presOf" srcId="{D02389A5-058D-4246-8F44-104C1D716C00}" destId="{D6AE4F1C-2365-40DE-8054-668B7C02AB47}" srcOrd="0" destOrd="0" presId="urn:microsoft.com/office/officeart/2005/8/layout/list1"/>
    <dgm:cxn modelId="{D2B424AF-0912-49B4-9128-8AF64A8F7A07}" type="presOf" srcId="{E30BB72F-6468-45D1-A689-F78F98A8333A}" destId="{8E3E0513-A05E-4437-B37A-353A958EA779}" srcOrd="0" destOrd="2" presId="urn:microsoft.com/office/officeart/2005/8/layout/list1"/>
    <dgm:cxn modelId="{D64570BD-D254-4ED8-BD25-F771CD092C93}" srcId="{9593AF84-27EC-499D-876C-8DB08C0D4447}" destId="{6D5238F9-9B52-47E5-A97B-2A50BEC1FDCA}" srcOrd="0" destOrd="0" parTransId="{6BD47FA7-EBE0-4401-B1DF-A80C486598C4}" sibTransId="{DBF4D01F-D138-49D5-AD21-234187552660}"/>
    <dgm:cxn modelId="{8ED776C2-C581-4BBB-88DB-9E45A673D7D4}" srcId="{C585006E-F31C-44C2-99CA-0905E1E2C78F}" destId="{B2FBA295-44C3-4804-9464-F843D097FCF0}" srcOrd="0" destOrd="0" parTransId="{D1B550DD-B8C4-47D5-9C31-62E6FBC330B1}" sibTransId="{8A0CCF7A-1C10-411B-8F42-444ED6E3505F}"/>
    <dgm:cxn modelId="{EC2649CC-62D6-4523-A3F4-388ECAE30DEA}" srcId="{9593AF84-27EC-499D-876C-8DB08C0D4447}" destId="{5174EC79-2110-480F-A51A-7A1580C5E579}" srcOrd="2" destOrd="0" parTransId="{0D47EBF6-3248-41BD-95CF-53F87520939D}" sibTransId="{5E91F48B-342E-4B60-94AE-E274E9C25C53}"/>
    <dgm:cxn modelId="{7D3996D5-0AD2-4479-A09E-1C0ABD4E0BA7}" srcId="{1DB29917-3A03-4BE1-80E0-5C627DB5C9CC}" destId="{22149012-3055-45C3-94E1-90BF69B67771}" srcOrd="0" destOrd="0" parTransId="{7DA27DAB-E1AD-4F31-88E9-39E952573C02}" sibTransId="{B27E999B-509A-421C-A180-6607E2F583A1}"/>
    <dgm:cxn modelId="{39C1D3D7-AFFB-4BE4-921B-823D44931E93}" srcId="{22149012-3055-45C3-94E1-90BF69B67771}" destId="{DEA832FB-95D0-4019-9867-6E62985FD388}" srcOrd="0" destOrd="0" parTransId="{A16EB21F-17DA-4C5D-B51C-A6AA1ECDFD06}" sibTransId="{EE1A37D1-680B-4C78-A77B-BCE1F9DE0E48}"/>
    <dgm:cxn modelId="{C47E76E7-0663-4D9B-81D0-E0B013061B68}" type="presOf" srcId="{FE5F4AC4-CDA0-40EA-BF8D-C420313B5C05}" destId="{D609ECA7-0155-4A95-8BD7-8B4654E1FE3F}" srcOrd="0" destOrd="1" presId="urn:microsoft.com/office/officeart/2005/8/layout/list1"/>
    <dgm:cxn modelId="{B2CD50EF-DCBD-4ABC-B911-4FDBE7744A15}" srcId="{D02389A5-058D-4246-8F44-104C1D716C00}" destId="{DA66F792-4AD1-4D23-8148-5B3A47B8FF7C}" srcOrd="1" destOrd="0" parTransId="{9072F6BD-83DD-4A4C-A14A-E33D5A1D292E}" sibTransId="{27D74639-951E-4E2C-99B8-62F5E227F90F}"/>
    <dgm:cxn modelId="{8E4ADAA8-B113-4D2D-A58C-E6A00FCD193C}" type="presParOf" srcId="{272FB453-4D19-461D-B889-6F6156AE8E3E}" destId="{2F7AE1D7-1A22-48B6-A263-6182C4EA5B05}" srcOrd="0" destOrd="0" presId="urn:microsoft.com/office/officeart/2005/8/layout/list1"/>
    <dgm:cxn modelId="{5673496C-333E-456F-92A7-40A0FBA0AD6C}" type="presParOf" srcId="{2F7AE1D7-1A22-48B6-A263-6182C4EA5B05}" destId="{F095B71B-CC90-4916-BCAD-597BB22A0D94}" srcOrd="0" destOrd="0" presId="urn:microsoft.com/office/officeart/2005/8/layout/list1"/>
    <dgm:cxn modelId="{2BF2415C-6BD0-4394-BDCD-4ECBB79F5F1A}" type="presParOf" srcId="{2F7AE1D7-1A22-48B6-A263-6182C4EA5B05}" destId="{A9822F35-A790-41D6-A575-8B46E3D64932}" srcOrd="1" destOrd="0" presId="urn:microsoft.com/office/officeart/2005/8/layout/list1"/>
    <dgm:cxn modelId="{E6865BC4-561A-4FEC-B0EC-20BBE4A02108}" type="presParOf" srcId="{272FB453-4D19-461D-B889-6F6156AE8E3E}" destId="{598871B5-5764-4227-B0B2-83BDA89C1263}" srcOrd="1" destOrd="0" presId="urn:microsoft.com/office/officeart/2005/8/layout/list1"/>
    <dgm:cxn modelId="{0EA92D1D-FF2F-431B-A895-1BC80C5CE451}" type="presParOf" srcId="{272FB453-4D19-461D-B889-6F6156AE8E3E}" destId="{E78B33E2-880C-411F-9EC4-C9EE432DB15E}" srcOrd="2" destOrd="0" presId="urn:microsoft.com/office/officeart/2005/8/layout/list1"/>
    <dgm:cxn modelId="{B1B66AF3-B157-4A48-9EAF-118005528B7C}" type="presParOf" srcId="{272FB453-4D19-461D-B889-6F6156AE8E3E}" destId="{33DDEA0A-CC9E-4167-919C-DFDD9B99F400}" srcOrd="3" destOrd="0" presId="urn:microsoft.com/office/officeart/2005/8/layout/list1"/>
    <dgm:cxn modelId="{5F2E0666-0CB4-40BC-857F-2E324D7E3F9F}" type="presParOf" srcId="{272FB453-4D19-461D-B889-6F6156AE8E3E}" destId="{A29F487D-9A26-42F0-92B2-EC7D88F3CE40}" srcOrd="4" destOrd="0" presId="urn:microsoft.com/office/officeart/2005/8/layout/list1"/>
    <dgm:cxn modelId="{7204EF3E-54FF-4A42-8E28-2A18A7E60EC5}" type="presParOf" srcId="{A29F487D-9A26-42F0-92B2-EC7D88F3CE40}" destId="{542A3D91-D499-4CEC-BE69-F2142CC33790}" srcOrd="0" destOrd="0" presId="urn:microsoft.com/office/officeart/2005/8/layout/list1"/>
    <dgm:cxn modelId="{690C9EC5-2BD7-4CEC-BC39-7DC455BD3081}" type="presParOf" srcId="{A29F487D-9A26-42F0-92B2-EC7D88F3CE40}" destId="{A5B6D36A-06AE-4754-91D0-156CFFE3DBAC}" srcOrd="1" destOrd="0" presId="urn:microsoft.com/office/officeart/2005/8/layout/list1"/>
    <dgm:cxn modelId="{E6BBAF48-0278-40D5-B5E0-EC07A1E57A2E}" type="presParOf" srcId="{272FB453-4D19-461D-B889-6F6156AE8E3E}" destId="{B15D7FDF-A977-46F2-9498-195360713E01}" srcOrd="5" destOrd="0" presId="urn:microsoft.com/office/officeart/2005/8/layout/list1"/>
    <dgm:cxn modelId="{10BFD5EA-E351-4330-8422-EE9A291526E5}" type="presParOf" srcId="{272FB453-4D19-461D-B889-6F6156AE8E3E}" destId="{8E3E0513-A05E-4437-B37A-353A958EA779}" srcOrd="6" destOrd="0" presId="urn:microsoft.com/office/officeart/2005/8/layout/list1"/>
    <dgm:cxn modelId="{117E1F54-4C42-4808-AB2B-837A7CA6C0CA}" type="presParOf" srcId="{272FB453-4D19-461D-B889-6F6156AE8E3E}" destId="{5CC916FB-184B-4435-8AD4-1BF83AC8057B}" srcOrd="7" destOrd="0" presId="urn:microsoft.com/office/officeart/2005/8/layout/list1"/>
    <dgm:cxn modelId="{433D43E6-99F7-4B3E-8593-20913FFD40AF}" type="presParOf" srcId="{272FB453-4D19-461D-B889-6F6156AE8E3E}" destId="{0D87849A-D9D6-41D5-8AD2-4EF6DB2B2002}" srcOrd="8" destOrd="0" presId="urn:microsoft.com/office/officeart/2005/8/layout/list1"/>
    <dgm:cxn modelId="{B7FB2A6E-7889-4345-8A5F-9D0D5FFB6AC2}" type="presParOf" srcId="{0D87849A-D9D6-41D5-8AD2-4EF6DB2B2002}" destId="{03294A5D-7AA3-4CAA-B6F7-250ACD71F408}" srcOrd="0" destOrd="0" presId="urn:microsoft.com/office/officeart/2005/8/layout/list1"/>
    <dgm:cxn modelId="{F3F4FD26-41A1-4C4E-B184-CFCE739F6CD5}" type="presParOf" srcId="{0D87849A-D9D6-41D5-8AD2-4EF6DB2B2002}" destId="{AA1A0C97-66CD-4BBD-918B-8E9B6CEF1D5B}" srcOrd="1" destOrd="0" presId="urn:microsoft.com/office/officeart/2005/8/layout/list1"/>
    <dgm:cxn modelId="{03BE52C3-AE45-4F45-831C-6A0B79A25FA1}" type="presParOf" srcId="{272FB453-4D19-461D-B889-6F6156AE8E3E}" destId="{C3FE6875-9CFC-4DEE-960C-398E3359222E}" srcOrd="9" destOrd="0" presId="urn:microsoft.com/office/officeart/2005/8/layout/list1"/>
    <dgm:cxn modelId="{C013E168-9DA0-4913-A732-E5BE7E30AA90}" type="presParOf" srcId="{272FB453-4D19-461D-B889-6F6156AE8E3E}" destId="{49F338E1-483D-4188-94DB-871065C9EAE2}" srcOrd="10" destOrd="0" presId="urn:microsoft.com/office/officeart/2005/8/layout/list1"/>
    <dgm:cxn modelId="{B2BA33E2-454F-47CF-9785-D1D69019D243}" type="presParOf" srcId="{272FB453-4D19-461D-B889-6F6156AE8E3E}" destId="{35E6A3CD-F461-4D8F-A401-92FC8B24EB79}" srcOrd="11" destOrd="0" presId="urn:microsoft.com/office/officeart/2005/8/layout/list1"/>
    <dgm:cxn modelId="{FF68E073-A794-4DDE-A1D6-CA989F56468A}" type="presParOf" srcId="{272FB453-4D19-461D-B889-6F6156AE8E3E}" destId="{E2F1C1F3-F2F6-4DC3-B135-F165516D08B2}" srcOrd="12" destOrd="0" presId="urn:microsoft.com/office/officeart/2005/8/layout/list1"/>
    <dgm:cxn modelId="{784A5E2A-C946-4025-BB4B-98A96ED97169}" type="presParOf" srcId="{E2F1C1F3-F2F6-4DC3-B135-F165516D08B2}" destId="{C30293D6-7E98-4425-A588-FE71F47733B6}" srcOrd="0" destOrd="0" presId="urn:microsoft.com/office/officeart/2005/8/layout/list1"/>
    <dgm:cxn modelId="{36871981-AEA7-4F50-AF7B-35A1522AB24C}" type="presParOf" srcId="{E2F1C1F3-F2F6-4DC3-B135-F165516D08B2}" destId="{3E862247-A2CF-45DC-9308-36E4EFF8552F}" srcOrd="1" destOrd="0" presId="urn:microsoft.com/office/officeart/2005/8/layout/list1"/>
    <dgm:cxn modelId="{44D3D154-711F-402F-BD88-E9653F6C0F5D}" type="presParOf" srcId="{272FB453-4D19-461D-B889-6F6156AE8E3E}" destId="{91A91643-8A1E-43EB-8131-54EC73FAF93C}" srcOrd="13" destOrd="0" presId="urn:microsoft.com/office/officeart/2005/8/layout/list1"/>
    <dgm:cxn modelId="{DBB3D93F-1EC1-445B-9B81-316634A98713}" type="presParOf" srcId="{272FB453-4D19-461D-B889-6F6156AE8E3E}" destId="{D609ECA7-0155-4A95-8BD7-8B4654E1FE3F}" srcOrd="14" destOrd="0" presId="urn:microsoft.com/office/officeart/2005/8/layout/list1"/>
    <dgm:cxn modelId="{317975F4-8516-4B6A-A8B7-AAF1944EB613}" type="presParOf" srcId="{272FB453-4D19-461D-B889-6F6156AE8E3E}" destId="{E5BCA99B-0E4E-4DBF-BB7C-18C2EF2DA775}" srcOrd="15" destOrd="0" presId="urn:microsoft.com/office/officeart/2005/8/layout/list1"/>
    <dgm:cxn modelId="{D6868744-5456-47C1-BDDF-CF25BDC7EB10}" type="presParOf" srcId="{272FB453-4D19-461D-B889-6F6156AE8E3E}" destId="{A11F501C-31B8-4A5F-BA25-9419516471B1}" srcOrd="16" destOrd="0" presId="urn:microsoft.com/office/officeart/2005/8/layout/list1"/>
    <dgm:cxn modelId="{7FA0412D-0633-48B3-8EC2-46C7D368852B}" type="presParOf" srcId="{A11F501C-31B8-4A5F-BA25-9419516471B1}" destId="{D6AE4F1C-2365-40DE-8054-668B7C02AB47}" srcOrd="0" destOrd="0" presId="urn:microsoft.com/office/officeart/2005/8/layout/list1"/>
    <dgm:cxn modelId="{5444F679-2A23-4C4A-AD89-B72922164902}" type="presParOf" srcId="{A11F501C-31B8-4A5F-BA25-9419516471B1}" destId="{B98F2BF8-5F7D-43C3-ACD6-D0E62CD10E6D}" srcOrd="1" destOrd="0" presId="urn:microsoft.com/office/officeart/2005/8/layout/list1"/>
    <dgm:cxn modelId="{646C4F30-A4E1-44C4-8678-FC3EDCE3B8F8}" type="presParOf" srcId="{272FB453-4D19-461D-B889-6F6156AE8E3E}" destId="{1F422A76-8E76-4CD0-8F3E-40174B305166}" srcOrd="17" destOrd="0" presId="urn:microsoft.com/office/officeart/2005/8/layout/list1"/>
    <dgm:cxn modelId="{9E7BD624-7784-4EC3-9F73-CD0BF602C625}" type="presParOf" srcId="{272FB453-4D19-461D-B889-6F6156AE8E3E}" destId="{DC7F1C29-EDF7-4478-ABEF-3AAB9D381E1A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51A3E067-5063-4D19-9205-0A363EBF889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13B1668-B3EB-4A70-B39A-A6DA68CEAA72}">
      <dgm:prSet/>
      <dgm:spPr/>
      <dgm:t>
        <a:bodyPr/>
        <a:lstStyle/>
        <a:p>
          <a:r>
            <a:rPr lang="en-US"/>
            <a:t>CMake to configure and generate build files</a:t>
          </a:r>
        </a:p>
      </dgm:t>
    </dgm:pt>
    <dgm:pt modelId="{6D49C249-BA67-4D11-AD7B-2DB81BCF7438}" type="parTrans" cxnId="{EF0B2BB8-26FC-4E4D-8D66-16B1D76DD943}">
      <dgm:prSet/>
      <dgm:spPr/>
      <dgm:t>
        <a:bodyPr/>
        <a:lstStyle/>
        <a:p>
          <a:endParaRPr lang="en-US"/>
        </a:p>
      </dgm:t>
    </dgm:pt>
    <dgm:pt modelId="{0E6C138F-5DDA-48F9-B0AE-6E6D6BC6923F}" type="sibTrans" cxnId="{EF0B2BB8-26FC-4E4D-8D66-16B1D76DD943}">
      <dgm:prSet/>
      <dgm:spPr/>
      <dgm:t>
        <a:bodyPr/>
        <a:lstStyle/>
        <a:p>
          <a:endParaRPr lang="en-US"/>
        </a:p>
      </dgm:t>
    </dgm:pt>
    <dgm:pt modelId="{87123E5D-5B13-421B-9772-F348A5944E1E}">
      <dgm:prSet/>
      <dgm:spPr/>
      <dgm:t>
        <a:bodyPr/>
        <a:lstStyle/>
        <a:p>
          <a:r>
            <a:rPr lang="en-US"/>
            <a:t>Conan to manage dependencies</a:t>
          </a:r>
        </a:p>
      </dgm:t>
    </dgm:pt>
    <dgm:pt modelId="{12152E88-FFF1-4BFE-A406-3D775CA3AEC5}" type="parTrans" cxnId="{5B375ED0-896B-448F-9A20-5F855A3D3462}">
      <dgm:prSet/>
      <dgm:spPr/>
      <dgm:t>
        <a:bodyPr/>
        <a:lstStyle/>
        <a:p>
          <a:endParaRPr lang="en-US"/>
        </a:p>
      </dgm:t>
    </dgm:pt>
    <dgm:pt modelId="{A6D7EE84-00CF-456A-9FEA-06D3AD7A66A4}" type="sibTrans" cxnId="{5B375ED0-896B-448F-9A20-5F855A3D3462}">
      <dgm:prSet/>
      <dgm:spPr/>
      <dgm:t>
        <a:bodyPr/>
        <a:lstStyle/>
        <a:p>
          <a:endParaRPr lang="en-US"/>
        </a:p>
      </dgm:t>
    </dgm:pt>
    <dgm:pt modelId="{EBA28BDC-8687-445A-A13F-A2E67AC8261F}">
      <dgm:prSet/>
      <dgm:spPr/>
      <dgm:t>
        <a:bodyPr/>
        <a:lstStyle/>
        <a:p>
          <a:r>
            <a:rPr lang="en-US"/>
            <a:t>CTest or other testing frameworks (like Google Test)</a:t>
          </a:r>
        </a:p>
      </dgm:t>
    </dgm:pt>
    <dgm:pt modelId="{9D0A3436-1E02-40BD-97B7-63DA7A71D3FA}" type="parTrans" cxnId="{308CAE09-4594-4982-BF44-BDA7DA06D717}">
      <dgm:prSet/>
      <dgm:spPr/>
      <dgm:t>
        <a:bodyPr/>
        <a:lstStyle/>
        <a:p>
          <a:endParaRPr lang="en-US"/>
        </a:p>
      </dgm:t>
    </dgm:pt>
    <dgm:pt modelId="{AA343AF8-F6AE-422A-8602-080FFF94ACB1}" type="sibTrans" cxnId="{308CAE09-4594-4982-BF44-BDA7DA06D717}">
      <dgm:prSet/>
      <dgm:spPr/>
      <dgm:t>
        <a:bodyPr/>
        <a:lstStyle/>
        <a:p>
          <a:endParaRPr lang="en-US"/>
        </a:p>
      </dgm:t>
    </dgm:pt>
    <dgm:pt modelId="{C15B9CFF-08E1-4983-9897-242A27E57574}">
      <dgm:prSet/>
      <dgm:spPr/>
      <dgm:t>
        <a:bodyPr/>
        <a:lstStyle/>
        <a:p>
          <a:r>
            <a:rPr lang="en-US"/>
            <a:t>CI tools (Jenkins, GitHub Actions) to automate builds and tests</a:t>
          </a:r>
        </a:p>
      </dgm:t>
    </dgm:pt>
    <dgm:pt modelId="{80A07841-2B50-4EA7-B58C-871CF1D010A9}" type="parTrans" cxnId="{50E9E3A7-26BB-4059-972D-0B0BC1B64AA6}">
      <dgm:prSet/>
      <dgm:spPr/>
      <dgm:t>
        <a:bodyPr/>
        <a:lstStyle/>
        <a:p>
          <a:endParaRPr lang="en-US"/>
        </a:p>
      </dgm:t>
    </dgm:pt>
    <dgm:pt modelId="{CA1B26C6-CD3B-4CAD-AF78-B4A89C8BF25C}" type="sibTrans" cxnId="{50E9E3A7-26BB-4059-972D-0B0BC1B64AA6}">
      <dgm:prSet/>
      <dgm:spPr/>
      <dgm:t>
        <a:bodyPr/>
        <a:lstStyle/>
        <a:p>
          <a:endParaRPr lang="en-US"/>
        </a:p>
      </dgm:t>
    </dgm:pt>
    <dgm:pt modelId="{E9630CED-27DC-4823-B40C-8580CFBE2570}" type="pres">
      <dgm:prSet presAssocID="{51A3E067-5063-4D19-9205-0A363EBF8891}" presName="root" presStyleCnt="0">
        <dgm:presLayoutVars>
          <dgm:dir/>
          <dgm:resizeHandles val="exact"/>
        </dgm:presLayoutVars>
      </dgm:prSet>
      <dgm:spPr/>
    </dgm:pt>
    <dgm:pt modelId="{E99C0D4D-940E-4593-B010-CA00ABB2FE88}" type="pres">
      <dgm:prSet presAssocID="{813B1668-B3EB-4A70-B39A-A6DA68CEAA72}" presName="compNode" presStyleCnt="0"/>
      <dgm:spPr/>
    </dgm:pt>
    <dgm:pt modelId="{E2EEC24B-5110-4A58-A0DE-1DDCE6367C4C}" type="pres">
      <dgm:prSet presAssocID="{813B1668-B3EB-4A70-B39A-A6DA68CEAA72}" presName="bgRect" presStyleLbl="bgShp" presStyleIdx="0" presStyleCnt="4"/>
      <dgm:spPr/>
    </dgm:pt>
    <dgm:pt modelId="{3D38A88F-432E-4CB4-B039-0B63C79AAF4E}" type="pres">
      <dgm:prSet presAssocID="{813B1668-B3EB-4A70-B39A-A6DA68CEAA7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691B5097-410E-4DB5-980E-697514026FE1}" type="pres">
      <dgm:prSet presAssocID="{813B1668-B3EB-4A70-B39A-A6DA68CEAA72}" presName="spaceRect" presStyleCnt="0"/>
      <dgm:spPr/>
    </dgm:pt>
    <dgm:pt modelId="{6E46F2A5-93E7-441A-B7F0-6EE2832BE0D2}" type="pres">
      <dgm:prSet presAssocID="{813B1668-B3EB-4A70-B39A-A6DA68CEAA72}" presName="parTx" presStyleLbl="revTx" presStyleIdx="0" presStyleCnt="4">
        <dgm:presLayoutVars>
          <dgm:chMax val="0"/>
          <dgm:chPref val="0"/>
        </dgm:presLayoutVars>
      </dgm:prSet>
      <dgm:spPr/>
    </dgm:pt>
    <dgm:pt modelId="{6BF1CBAE-0972-48D9-BEB6-7C1B9325C13D}" type="pres">
      <dgm:prSet presAssocID="{0E6C138F-5DDA-48F9-B0AE-6E6D6BC6923F}" presName="sibTrans" presStyleCnt="0"/>
      <dgm:spPr/>
    </dgm:pt>
    <dgm:pt modelId="{E7DD05D8-8B97-4372-BEB5-7F2C511FA139}" type="pres">
      <dgm:prSet presAssocID="{87123E5D-5B13-421B-9772-F348A5944E1E}" presName="compNode" presStyleCnt="0"/>
      <dgm:spPr/>
    </dgm:pt>
    <dgm:pt modelId="{2346390A-E262-4C42-BFC8-31A613C28055}" type="pres">
      <dgm:prSet presAssocID="{87123E5D-5B13-421B-9772-F348A5944E1E}" presName="bgRect" presStyleLbl="bgShp" presStyleIdx="1" presStyleCnt="4"/>
      <dgm:spPr/>
    </dgm:pt>
    <dgm:pt modelId="{F0E70CA9-379C-420A-95EC-E7605B4FD701}" type="pres">
      <dgm:prSet presAssocID="{87123E5D-5B13-421B-9772-F348A5944E1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C84DA0B-7952-490C-91E4-C66B3B23211B}" type="pres">
      <dgm:prSet presAssocID="{87123E5D-5B13-421B-9772-F348A5944E1E}" presName="spaceRect" presStyleCnt="0"/>
      <dgm:spPr/>
    </dgm:pt>
    <dgm:pt modelId="{C3976207-6CAD-45C3-B8C0-F685C8D64FA3}" type="pres">
      <dgm:prSet presAssocID="{87123E5D-5B13-421B-9772-F348A5944E1E}" presName="parTx" presStyleLbl="revTx" presStyleIdx="1" presStyleCnt="4">
        <dgm:presLayoutVars>
          <dgm:chMax val="0"/>
          <dgm:chPref val="0"/>
        </dgm:presLayoutVars>
      </dgm:prSet>
      <dgm:spPr/>
    </dgm:pt>
    <dgm:pt modelId="{F8370D64-E517-426D-BA06-5693C3D15BE5}" type="pres">
      <dgm:prSet presAssocID="{A6D7EE84-00CF-456A-9FEA-06D3AD7A66A4}" presName="sibTrans" presStyleCnt="0"/>
      <dgm:spPr/>
    </dgm:pt>
    <dgm:pt modelId="{381F090D-D1CC-4683-9488-272D70D760DE}" type="pres">
      <dgm:prSet presAssocID="{EBA28BDC-8687-445A-A13F-A2E67AC8261F}" presName="compNode" presStyleCnt="0"/>
      <dgm:spPr/>
    </dgm:pt>
    <dgm:pt modelId="{C558E409-B623-4739-9680-5212AE858E2A}" type="pres">
      <dgm:prSet presAssocID="{EBA28BDC-8687-445A-A13F-A2E67AC8261F}" presName="bgRect" presStyleLbl="bgShp" presStyleIdx="2" presStyleCnt="4"/>
      <dgm:spPr/>
    </dgm:pt>
    <dgm:pt modelId="{1ED3342C-6752-40AB-A2E8-9749DC0DAB38}" type="pres">
      <dgm:prSet presAssocID="{EBA28BDC-8687-445A-A13F-A2E67AC8261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CED62909-1EA4-48F6-82FB-0A3CEEDB79BC}" type="pres">
      <dgm:prSet presAssocID="{EBA28BDC-8687-445A-A13F-A2E67AC8261F}" presName="spaceRect" presStyleCnt="0"/>
      <dgm:spPr/>
    </dgm:pt>
    <dgm:pt modelId="{EDA8B09F-AFC0-44EA-9C5F-83075016BA1A}" type="pres">
      <dgm:prSet presAssocID="{EBA28BDC-8687-445A-A13F-A2E67AC8261F}" presName="parTx" presStyleLbl="revTx" presStyleIdx="2" presStyleCnt="4">
        <dgm:presLayoutVars>
          <dgm:chMax val="0"/>
          <dgm:chPref val="0"/>
        </dgm:presLayoutVars>
      </dgm:prSet>
      <dgm:spPr/>
    </dgm:pt>
    <dgm:pt modelId="{5BF68016-6635-4587-9C62-3313AB73D4F6}" type="pres">
      <dgm:prSet presAssocID="{AA343AF8-F6AE-422A-8602-080FFF94ACB1}" presName="sibTrans" presStyleCnt="0"/>
      <dgm:spPr/>
    </dgm:pt>
    <dgm:pt modelId="{6F0D0EF5-1EFF-41AF-95F3-E2E19A7691BF}" type="pres">
      <dgm:prSet presAssocID="{C15B9CFF-08E1-4983-9897-242A27E57574}" presName="compNode" presStyleCnt="0"/>
      <dgm:spPr/>
    </dgm:pt>
    <dgm:pt modelId="{7812E498-F850-44F4-A011-CBF85EA67EF1}" type="pres">
      <dgm:prSet presAssocID="{C15B9CFF-08E1-4983-9897-242A27E57574}" presName="bgRect" presStyleLbl="bgShp" presStyleIdx="3" presStyleCnt="4"/>
      <dgm:spPr/>
    </dgm:pt>
    <dgm:pt modelId="{27832F64-1B8D-49FF-879A-E34F88ADE83E}" type="pres">
      <dgm:prSet presAssocID="{C15B9CFF-08E1-4983-9897-242A27E5757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E5F6F1EA-EEE2-4C4A-BCA9-1D2AAA27CF18}" type="pres">
      <dgm:prSet presAssocID="{C15B9CFF-08E1-4983-9897-242A27E57574}" presName="spaceRect" presStyleCnt="0"/>
      <dgm:spPr/>
    </dgm:pt>
    <dgm:pt modelId="{8AD902FA-247F-4F2A-BC39-79464BCE84B7}" type="pres">
      <dgm:prSet presAssocID="{C15B9CFF-08E1-4983-9897-242A27E5757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308CAE09-4594-4982-BF44-BDA7DA06D717}" srcId="{51A3E067-5063-4D19-9205-0A363EBF8891}" destId="{EBA28BDC-8687-445A-A13F-A2E67AC8261F}" srcOrd="2" destOrd="0" parTransId="{9D0A3436-1E02-40BD-97B7-63DA7A71D3FA}" sibTransId="{AA343AF8-F6AE-422A-8602-080FFF94ACB1}"/>
    <dgm:cxn modelId="{96BFC062-B77A-45BA-A17A-B33DC62F5813}" type="presOf" srcId="{EBA28BDC-8687-445A-A13F-A2E67AC8261F}" destId="{EDA8B09F-AFC0-44EA-9C5F-83075016BA1A}" srcOrd="0" destOrd="0" presId="urn:microsoft.com/office/officeart/2018/2/layout/IconVerticalSolidList"/>
    <dgm:cxn modelId="{2A086A6A-28BA-4577-A529-5329E71EE6C5}" type="presOf" srcId="{C15B9CFF-08E1-4983-9897-242A27E57574}" destId="{8AD902FA-247F-4F2A-BC39-79464BCE84B7}" srcOrd="0" destOrd="0" presId="urn:microsoft.com/office/officeart/2018/2/layout/IconVerticalSolidList"/>
    <dgm:cxn modelId="{A38E8F73-119B-47D3-A345-4771CC0A10F2}" type="presOf" srcId="{87123E5D-5B13-421B-9772-F348A5944E1E}" destId="{C3976207-6CAD-45C3-B8C0-F685C8D64FA3}" srcOrd="0" destOrd="0" presId="urn:microsoft.com/office/officeart/2018/2/layout/IconVerticalSolidList"/>
    <dgm:cxn modelId="{CC16C7A5-AF92-459F-A375-2E1C68E5A345}" type="presOf" srcId="{51A3E067-5063-4D19-9205-0A363EBF8891}" destId="{E9630CED-27DC-4823-B40C-8580CFBE2570}" srcOrd="0" destOrd="0" presId="urn:microsoft.com/office/officeart/2018/2/layout/IconVerticalSolidList"/>
    <dgm:cxn modelId="{50E9E3A7-26BB-4059-972D-0B0BC1B64AA6}" srcId="{51A3E067-5063-4D19-9205-0A363EBF8891}" destId="{C15B9CFF-08E1-4983-9897-242A27E57574}" srcOrd="3" destOrd="0" parTransId="{80A07841-2B50-4EA7-B58C-871CF1D010A9}" sibTransId="{CA1B26C6-CD3B-4CAD-AF78-B4A89C8BF25C}"/>
    <dgm:cxn modelId="{C56A46B7-1A6F-4B0C-9816-C7C6FDAFFA5D}" type="presOf" srcId="{813B1668-B3EB-4A70-B39A-A6DA68CEAA72}" destId="{6E46F2A5-93E7-441A-B7F0-6EE2832BE0D2}" srcOrd="0" destOrd="0" presId="urn:microsoft.com/office/officeart/2018/2/layout/IconVerticalSolidList"/>
    <dgm:cxn modelId="{EF0B2BB8-26FC-4E4D-8D66-16B1D76DD943}" srcId="{51A3E067-5063-4D19-9205-0A363EBF8891}" destId="{813B1668-B3EB-4A70-B39A-A6DA68CEAA72}" srcOrd="0" destOrd="0" parTransId="{6D49C249-BA67-4D11-AD7B-2DB81BCF7438}" sibTransId="{0E6C138F-5DDA-48F9-B0AE-6E6D6BC6923F}"/>
    <dgm:cxn modelId="{5B375ED0-896B-448F-9A20-5F855A3D3462}" srcId="{51A3E067-5063-4D19-9205-0A363EBF8891}" destId="{87123E5D-5B13-421B-9772-F348A5944E1E}" srcOrd="1" destOrd="0" parTransId="{12152E88-FFF1-4BFE-A406-3D775CA3AEC5}" sibTransId="{A6D7EE84-00CF-456A-9FEA-06D3AD7A66A4}"/>
    <dgm:cxn modelId="{44329B76-1938-4377-94A5-98B449069062}" type="presParOf" srcId="{E9630CED-27DC-4823-B40C-8580CFBE2570}" destId="{E99C0D4D-940E-4593-B010-CA00ABB2FE88}" srcOrd="0" destOrd="0" presId="urn:microsoft.com/office/officeart/2018/2/layout/IconVerticalSolidList"/>
    <dgm:cxn modelId="{986052DA-B3C2-42AC-8B4E-7B40AF048FC2}" type="presParOf" srcId="{E99C0D4D-940E-4593-B010-CA00ABB2FE88}" destId="{E2EEC24B-5110-4A58-A0DE-1DDCE6367C4C}" srcOrd="0" destOrd="0" presId="urn:microsoft.com/office/officeart/2018/2/layout/IconVerticalSolidList"/>
    <dgm:cxn modelId="{33E849D0-EDF9-4ECC-826E-53BDE880A44F}" type="presParOf" srcId="{E99C0D4D-940E-4593-B010-CA00ABB2FE88}" destId="{3D38A88F-432E-4CB4-B039-0B63C79AAF4E}" srcOrd="1" destOrd="0" presId="urn:microsoft.com/office/officeart/2018/2/layout/IconVerticalSolidList"/>
    <dgm:cxn modelId="{F549FF37-C3B0-4637-9F16-A0FC9D1CFE06}" type="presParOf" srcId="{E99C0D4D-940E-4593-B010-CA00ABB2FE88}" destId="{691B5097-410E-4DB5-980E-697514026FE1}" srcOrd="2" destOrd="0" presId="urn:microsoft.com/office/officeart/2018/2/layout/IconVerticalSolidList"/>
    <dgm:cxn modelId="{F623448A-CA20-4922-9C36-8A833F098E74}" type="presParOf" srcId="{E99C0D4D-940E-4593-B010-CA00ABB2FE88}" destId="{6E46F2A5-93E7-441A-B7F0-6EE2832BE0D2}" srcOrd="3" destOrd="0" presId="urn:microsoft.com/office/officeart/2018/2/layout/IconVerticalSolidList"/>
    <dgm:cxn modelId="{D466F055-811D-4D79-ADBC-560A90A251A9}" type="presParOf" srcId="{E9630CED-27DC-4823-B40C-8580CFBE2570}" destId="{6BF1CBAE-0972-48D9-BEB6-7C1B9325C13D}" srcOrd="1" destOrd="0" presId="urn:microsoft.com/office/officeart/2018/2/layout/IconVerticalSolidList"/>
    <dgm:cxn modelId="{4E80359F-DF05-4A2A-AAA3-F61DFAEE443B}" type="presParOf" srcId="{E9630CED-27DC-4823-B40C-8580CFBE2570}" destId="{E7DD05D8-8B97-4372-BEB5-7F2C511FA139}" srcOrd="2" destOrd="0" presId="urn:microsoft.com/office/officeart/2018/2/layout/IconVerticalSolidList"/>
    <dgm:cxn modelId="{8D5B700E-28EE-4C7D-867B-C4C9A1786F3F}" type="presParOf" srcId="{E7DD05D8-8B97-4372-BEB5-7F2C511FA139}" destId="{2346390A-E262-4C42-BFC8-31A613C28055}" srcOrd="0" destOrd="0" presId="urn:microsoft.com/office/officeart/2018/2/layout/IconVerticalSolidList"/>
    <dgm:cxn modelId="{77E60678-03C6-4AD6-BA10-2D35BB801134}" type="presParOf" srcId="{E7DD05D8-8B97-4372-BEB5-7F2C511FA139}" destId="{F0E70CA9-379C-420A-95EC-E7605B4FD701}" srcOrd="1" destOrd="0" presId="urn:microsoft.com/office/officeart/2018/2/layout/IconVerticalSolidList"/>
    <dgm:cxn modelId="{A2075E7E-80EB-42D7-8840-1080BDF1DD1E}" type="presParOf" srcId="{E7DD05D8-8B97-4372-BEB5-7F2C511FA139}" destId="{AC84DA0B-7952-490C-91E4-C66B3B23211B}" srcOrd="2" destOrd="0" presId="urn:microsoft.com/office/officeart/2018/2/layout/IconVerticalSolidList"/>
    <dgm:cxn modelId="{946937CD-96E6-4812-9C9C-F0DCC791C279}" type="presParOf" srcId="{E7DD05D8-8B97-4372-BEB5-7F2C511FA139}" destId="{C3976207-6CAD-45C3-B8C0-F685C8D64FA3}" srcOrd="3" destOrd="0" presId="urn:microsoft.com/office/officeart/2018/2/layout/IconVerticalSolidList"/>
    <dgm:cxn modelId="{C174E16D-7756-4FB3-8F26-400CC41D1EC9}" type="presParOf" srcId="{E9630CED-27DC-4823-B40C-8580CFBE2570}" destId="{F8370D64-E517-426D-BA06-5693C3D15BE5}" srcOrd="3" destOrd="0" presId="urn:microsoft.com/office/officeart/2018/2/layout/IconVerticalSolidList"/>
    <dgm:cxn modelId="{A9207CE3-2AEF-4A83-859B-B71250006510}" type="presParOf" srcId="{E9630CED-27DC-4823-B40C-8580CFBE2570}" destId="{381F090D-D1CC-4683-9488-272D70D760DE}" srcOrd="4" destOrd="0" presId="urn:microsoft.com/office/officeart/2018/2/layout/IconVerticalSolidList"/>
    <dgm:cxn modelId="{12976284-A013-4469-A8CC-B993C7C81274}" type="presParOf" srcId="{381F090D-D1CC-4683-9488-272D70D760DE}" destId="{C558E409-B623-4739-9680-5212AE858E2A}" srcOrd="0" destOrd="0" presId="urn:microsoft.com/office/officeart/2018/2/layout/IconVerticalSolidList"/>
    <dgm:cxn modelId="{1A7E0F1B-F855-4E04-B34C-3AB9AE41F2D9}" type="presParOf" srcId="{381F090D-D1CC-4683-9488-272D70D760DE}" destId="{1ED3342C-6752-40AB-A2E8-9749DC0DAB38}" srcOrd="1" destOrd="0" presId="urn:microsoft.com/office/officeart/2018/2/layout/IconVerticalSolidList"/>
    <dgm:cxn modelId="{DF4D5AF7-3704-40BE-B0F2-08D2EA4A8534}" type="presParOf" srcId="{381F090D-D1CC-4683-9488-272D70D760DE}" destId="{CED62909-1EA4-48F6-82FB-0A3CEEDB79BC}" srcOrd="2" destOrd="0" presId="urn:microsoft.com/office/officeart/2018/2/layout/IconVerticalSolidList"/>
    <dgm:cxn modelId="{A2C6F50B-6601-4E31-944C-E64D818FFE2C}" type="presParOf" srcId="{381F090D-D1CC-4683-9488-272D70D760DE}" destId="{EDA8B09F-AFC0-44EA-9C5F-83075016BA1A}" srcOrd="3" destOrd="0" presId="urn:microsoft.com/office/officeart/2018/2/layout/IconVerticalSolidList"/>
    <dgm:cxn modelId="{BE2F22F2-CE24-4119-8482-ACC29CE2E060}" type="presParOf" srcId="{E9630CED-27DC-4823-B40C-8580CFBE2570}" destId="{5BF68016-6635-4587-9C62-3313AB73D4F6}" srcOrd="5" destOrd="0" presId="urn:microsoft.com/office/officeart/2018/2/layout/IconVerticalSolidList"/>
    <dgm:cxn modelId="{BFCEB4C8-9438-4E3E-8499-977783496699}" type="presParOf" srcId="{E9630CED-27DC-4823-B40C-8580CFBE2570}" destId="{6F0D0EF5-1EFF-41AF-95F3-E2E19A7691BF}" srcOrd="6" destOrd="0" presId="urn:microsoft.com/office/officeart/2018/2/layout/IconVerticalSolidList"/>
    <dgm:cxn modelId="{C32CB79D-CFCC-410B-ADD5-29456C1292B4}" type="presParOf" srcId="{6F0D0EF5-1EFF-41AF-95F3-E2E19A7691BF}" destId="{7812E498-F850-44F4-A011-CBF85EA67EF1}" srcOrd="0" destOrd="0" presId="urn:microsoft.com/office/officeart/2018/2/layout/IconVerticalSolidList"/>
    <dgm:cxn modelId="{7E74877D-55A9-4052-9214-A68CA76E3A85}" type="presParOf" srcId="{6F0D0EF5-1EFF-41AF-95F3-E2E19A7691BF}" destId="{27832F64-1B8D-49FF-879A-E34F88ADE83E}" srcOrd="1" destOrd="0" presId="urn:microsoft.com/office/officeart/2018/2/layout/IconVerticalSolidList"/>
    <dgm:cxn modelId="{CAABC2E6-92D3-441F-804C-AF976DBD9DDA}" type="presParOf" srcId="{6F0D0EF5-1EFF-41AF-95F3-E2E19A7691BF}" destId="{E5F6F1EA-EEE2-4C4A-BCA9-1D2AAA27CF18}" srcOrd="2" destOrd="0" presId="urn:microsoft.com/office/officeart/2018/2/layout/IconVerticalSolidList"/>
    <dgm:cxn modelId="{B142788D-AFA9-4A0B-9591-9B65CEAA1A43}" type="presParOf" srcId="{6F0D0EF5-1EFF-41AF-95F3-E2E19A7691BF}" destId="{8AD902FA-247F-4F2A-BC39-79464BCE84B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CB1A41-0588-43BA-966B-4129B960E35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DFF4539-D3F3-4E48-B529-8AD7B2DF9471}">
      <dgm:prSet/>
      <dgm:spPr/>
      <dgm:t>
        <a:bodyPr/>
        <a:lstStyle/>
        <a:p>
          <a:r>
            <a:rPr lang="en-US" b="1" i="0"/>
            <a:t>Task Management</a:t>
          </a:r>
          <a:endParaRPr lang="en-US"/>
        </a:p>
      </dgm:t>
    </dgm:pt>
    <dgm:pt modelId="{2E71D452-D53C-4757-92D2-5B5C1F2D3ED8}" type="parTrans" cxnId="{73D64ADC-5C4F-46B1-A00B-722A438AA789}">
      <dgm:prSet/>
      <dgm:spPr/>
      <dgm:t>
        <a:bodyPr/>
        <a:lstStyle/>
        <a:p>
          <a:endParaRPr lang="en-US"/>
        </a:p>
      </dgm:t>
    </dgm:pt>
    <dgm:pt modelId="{340417BB-785B-4950-9C1E-ECFF30B09C79}" type="sibTrans" cxnId="{73D64ADC-5C4F-46B1-A00B-722A438AA789}">
      <dgm:prSet/>
      <dgm:spPr/>
      <dgm:t>
        <a:bodyPr/>
        <a:lstStyle/>
        <a:p>
          <a:endParaRPr lang="en-US"/>
        </a:p>
      </dgm:t>
    </dgm:pt>
    <dgm:pt modelId="{27E70767-59DF-4108-9306-EDD34D0D79E3}">
      <dgm:prSet/>
      <dgm:spPr/>
      <dgm:t>
        <a:bodyPr/>
        <a:lstStyle/>
        <a:p>
          <a:r>
            <a:rPr lang="en-US" b="0" i="0" dirty="0"/>
            <a:t>Create, assign, and prioritize tasks</a:t>
          </a:r>
          <a:endParaRPr lang="en-US" dirty="0"/>
        </a:p>
      </dgm:t>
    </dgm:pt>
    <dgm:pt modelId="{DCC225BD-FC00-4E89-B5DF-1E34C28150FA}" type="parTrans" cxnId="{39F93E94-8921-4E8C-8481-A5FEDA761BB3}">
      <dgm:prSet/>
      <dgm:spPr/>
      <dgm:t>
        <a:bodyPr/>
        <a:lstStyle/>
        <a:p>
          <a:endParaRPr lang="en-US"/>
        </a:p>
      </dgm:t>
    </dgm:pt>
    <dgm:pt modelId="{F846153E-BEB8-4010-A870-377CCB12F185}" type="sibTrans" cxnId="{39F93E94-8921-4E8C-8481-A5FEDA761BB3}">
      <dgm:prSet/>
      <dgm:spPr/>
      <dgm:t>
        <a:bodyPr/>
        <a:lstStyle/>
        <a:p>
          <a:endParaRPr lang="en-US"/>
        </a:p>
      </dgm:t>
    </dgm:pt>
    <dgm:pt modelId="{52AB9FF7-5F00-489B-9872-9D14E7AA9D02}">
      <dgm:prSet/>
      <dgm:spPr/>
      <dgm:t>
        <a:bodyPr/>
        <a:lstStyle/>
        <a:p>
          <a:r>
            <a:rPr lang="en-US" b="0" i="0"/>
            <a:t>Set deadlines and track progress</a:t>
          </a:r>
          <a:endParaRPr lang="en-US"/>
        </a:p>
      </dgm:t>
    </dgm:pt>
    <dgm:pt modelId="{7BA35553-DC0F-480C-A02A-60E87FDF7B5C}" type="parTrans" cxnId="{D7131E62-7534-4C53-BFA6-B8CE9BDB30E4}">
      <dgm:prSet/>
      <dgm:spPr/>
      <dgm:t>
        <a:bodyPr/>
        <a:lstStyle/>
        <a:p>
          <a:endParaRPr lang="en-US"/>
        </a:p>
      </dgm:t>
    </dgm:pt>
    <dgm:pt modelId="{8C6FA13D-A04D-4804-9D24-A0D8DCAA5D87}" type="sibTrans" cxnId="{D7131E62-7534-4C53-BFA6-B8CE9BDB30E4}">
      <dgm:prSet/>
      <dgm:spPr/>
      <dgm:t>
        <a:bodyPr/>
        <a:lstStyle/>
        <a:p>
          <a:endParaRPr lang="en-US"/>
        </a:p>
      </dgm:t>
    </dgm:pt>
    <dgm:pt modelId="{79ECD1B3-23BE-43B1-9F44-1E25858AA999}">
      <dgm:prSet/>
      <dgm:spPr/>
      <dgm:t>
        <a:bodyPr/>
        <a:lstStyle/>
        <a:p>
          <a:r>
            <a:rPr lang="en-US" b="1" i="0"/>
            <a:t>Scheduling</a:t>
          </a:r>
          <a:endParaRPr lang="en-US"/>
        </a:p>
      </dgm:t>
    </dgm:pt>
    <dgm:pt modelId="{82EE025A-2F20-4017-B3CA-3D1EEF572995}" type="parTrans" cxnId="{F1C7FE60-916A-4BA1-B821-B83F6824B674}">
      <dgm:prSet/>
      <dgm:spPr/>
      <dgm:t>
        <a:bodyPr/>
        <a:lstStyle/>
        <a:p>
          <a:endParaRPr lang="en-US"/>
        </a:p>
      </dgm:t>
    </dgm:pt>
    <dgm:pt modelId="{8B751AFD-32F5-484C-9B1B-609C407BCF21}" type="sibTrans" cxnId="{F1C7FE60-916A-4BA1-B821-B83F6824B674}">
      <dgm:prSet/>
      <dgm:spPr/>
      <dgm:t>
        <a:bodyPr/>
        <a:lstStyle/>
        <a:p>
          <a:endParaRPr lang="en-US"/>
        </a:p>
      </dgm:t>
    </dgm:pt>
    <dgm:pt modelId="{427DCA11-E54A-4C09-AE57-9937FA801B56}">
      <dgm:prSet/>
      <dgm:spPr/>
      <dgm:t>
        <a:bodyPr/>
        <a:lstStyle/>
        <a:p>
          <a:r>
            <a:rPr lang="en-US" b="0" i="0"/>
            <a:t>Gantt charts, calendars, and timelines</a:t>
          </a:r>
          <a:endParaRPr lang="en-US"/>
        </a:p>
      </dgm:t>
    </dgm:pt>
    <dgm:pt modelId="{69DFF7DA-1E0E-4007-8428-D63BE6D3F1E7}" type="parTrans" cxnId="{B5B22916-A891-4B88-9EDF-2B789E7A85B7}">
      <dgm:prSet/>
      <dgm:spPr/>
      <dgm:t>
        <a:bodyPr/>
        <a:lstStyle/>
        <a:p>
          <a:endParaRPr lang="en-US"/>
        </a:p>
      </dgm:t>
    </dgm:pt>
    <dgm:pt modelId="{D44D9158-2CDF-4373-8A81-49F30CE182C2}" type="sibTrans" cxnId="{B5B22916-A891-4B88-9EDF-2B789E7A85B7}">
      <dgm:prSet/>
      <dgm:spPr/>
      <dgm:t>
        <a:bodyPr/>
        <a:lstStyle/>
        <a:p>
          <a:endParaRPr lang="en-US"/>
        </a:p>
      </dgm:t>
    </dgm:pt>
    <dgm:pt modelId="{C82BCEF5-F426-4A70-B09D-0DEC2E4B5EA0}">
      <dgm:prSet/>
      <dgm:spPr/>
      <dgm:t>
        <a:bodyPr/>
        <a:lstStyle/>
        <a:p>
          <a:r>
            <a:rPr lang="en-US" b="0" i="0"/>
            <a:t>Resource allocation and workload balancing</a:t>
          </a:r>
          <a:endParaRPr lang="en-US"/>
        </a:p>
      </dgm:t>
    </dgm:pt>
    <dgm:pt modelId="{3EDD1ACB-99D1-4014-8B3D-3D075F47D66D}" type="parTrans" cxnId="{B48B559E-1B56-411D-8A0E-CC42FFDD5228}">
      <dgm:prSet/>
      <dgm:spPr/>
      <dgm:t>
        <a:bodyPr/>
        <a:lstStyle/>
        <a:p>
          <a:endParaRPr lang="en-US"/>
        </a:p>
      </dgm:t>
    </dgm:pt>
    <dgm:pt modelId="{969D40E1-85A1-42CD-AB68-5E94221F4668}" type="sibTrans" cxnId="{B48B559E-1B56-411D-8A0E-CC42FFDD5228}">
      <dgm:prSet/>
      <dgm:spPr/>
      <dgm:t>
        <a:bodyPr/>
        <a:lstStyle/>
        <a:p>
          <a:endParaRPr lang="en-US"/>
        </a:p>
      </dgm:t>
    </dgm:pt>
    <dgm:pt modelId="{27646F8C-4120-47FA-B4E7-32B575A78F2C}">
      <dgm:prSet/>
      <dgm:spPr/>
      <dgm:t>
        <a:bodyPr/>
        <a:lstStyle/>
        <a:p>
          <a:r>
            <a:rPr lang="en-US" b="1" i="0"/>
            <a:t>Collaboration</a:t>
          </a:r>
          <a:endParaRPr lang="en-US"/>
        </a:p>
      </dgm:t>
    </dgm:pt>
    <dgm:pt modelId="{A8126DB4-E77A-4865-8CDD-B9AD3E71DE58}" type="parTrans" cxnId="{0C9D6C67-80AE-4818-BD77-1118B65490D2}">
      <dgm:prSet/>
      <dgm:spPr/>
      <dgm:t>
        <a:bodyPr/>
        <a:lstStyle/>
        <a:p>
          <a:endParaRPr lang="en-US"/>
        </a:p>
      </dgm:t>
    </dgm:pt>
    <dgm:pt modelId="{6171B98E-5EFB-4B58-A118-BD8713C19B76}" type="sibTrans" cxnId="{0C9D6C67-80AE-4818-BD77-1118B65490D2}">
      <dgm:prSet/>
      <dgm:spPr/>
      <dgm:t>
        <a:bodyPr/>
        <a:lstStyle/>
        <a:p>
          <a:endParaRPr lang="en-US"/>
        </a:p>
      </dgm:t>
    </dgm:pt>
    <dgm:pt modelId="{FA61949F-8738-4E1F-8C1B-8EEFCC1825A9}">
      <dgm:prSet/>
      <dgm:spPr/>
      <dgm:t>
        <a:bodyPr/>
        <a:lstStyle/>
        <a:p>
          <a:r>
            <a:rPr lang="en-US" b="0" i="0"/>
            <a:t>Team communication (chat, comments)</a:t>
          </a:r>
          <a:endParaRPr lang="en-US"/>
        </a:p>
      </dgm:t>
    </dgm:pt>
    <dgm:pt modelId="{22270A7D-AF48-40A4-9E72-7BD566C4D7B0}" type="parTrans" cxnId="{A0334C38-8045-47AC-848A-89A65FBF79BE}">
      <dgm:prSet/>
      <dgm:spPr/>
      <dgm:t>
        <a:bodyPr/>
        <a:lstStyle/>
        <a:p>
          <a:endParaRPr lang="en-US"/>
        </a:p>
      </dgm:t>
    </dgm:pt>
    <dgm:pt modelId="{6C0C8089-85B2-4284-BCB9-B645DDC30CCD}" type="sibTrans" cxnId="{A0334C38-8045-47AC-848A-89A65FBF79BE}">
      <dgm:prSet/>
      <dgm:spPr/>
      <dgm:t>
        <a:bodyPr/>
        <a:lstStyle/>
        <a:p>
          <a:endParaRPr lang="en-US"/>
        </a:p>
      </dgm:t>
    </dgm:pt>
    <dgm:pt modelId="{8B0AEFFB-5E26-44E6-BB69-36B65AD53F1A}">
      <dgm:prSet/>
      <dgm:spPr/>
      <dgm:t>
        <a:bodyPr/>
        <a:lstStyle/>
        <a:p>
          <a:r>
            <a:rPr lang="en-US" b="0" i="0"/>
            <a:t>File sharing and document management</a:t>
          </a:r>
          <a:endParaRPr lang="en-US"/>
        </a:p>
      </dgm:t>
    </dgm:pt>
    <dgm:pt modelId="{528E2A8A-B4F6-4F3C-A794-010FE1C76908}" type="parTrans" cxnId="{F3ACC0A4-E0A1-4F5E-B97D-B3BF2B453304}">
      <dgm:prSet/>
      <dgm:spPr/>
      <dgm:t>
        <a:bodyPr/>
        <a:lstStyle/>
        <a:p>
          <a:endParaRPr lang="en-US"/>
        </a:p>
      </dgm:t>
    </dgm:pt>
    <dgm:pt modelId="{430576D7-9E5F-4CD8-97FE-3972C69C941D}" type="sibTrans" cxnId="{F3ACC0A4-E0A1-4F5E-B97D-B3BF2B453304}">
      <dgm:prSet/>
      <dgm:spPr/>
      <dgm:t>
        <a:bodyPr/>
        <a:lstStyle/>
        <a:p>
          <a:endParaRPr lang="en-US"/>
        </a:p>
      </dgm:t>
    </dgm:pt>
    <dgm:pt modelId="{F13C7BD8-2ABA-4226-9CD1-FAE555A54A7F}">
      <dgm:prSet/>
      <dgm:spPr/>
      <dgm:t>
        <a:bodyPr/>
        <a:lstStyle/>
        <a:p>
          <a:r>
            <a:rPr lang="en-US" b="1" i="0"/>
            <a:t>Reporting &amp; Analytics</a:t>
          </a:r>
          <a:endParaRPr lang="en-US"/>
        </a:p>
      </dgm:t>
    </dgm:pt>
    <dgm:pt modelId="{6285C0D4-C19F-4439-B8F7-633097A7CFB8}" type="parTrans" cxnId="{692FE372-DC1A-426D-B6D1-4EA413F96898}">
      <dgm:prSet/>
      <dgm:spPr/>
      <dgm:t>
        <a:bodyPr/>
        <a:lstStyle/>
        <a:p>
          <a:endParaRPr lang="en-US"/>
        </a:p>
      </dgm:t>
    </dgm:pt>
    <dgm:pt modelId="{1CFB82F9-A2FD-4BC3-A958-745AFE31B4F4}" type="sibTrans" cxnId="{692FE372-DC1A-426D-B6D1-4EA413F96898}">
      <dgm:prSet/>
      <dgm:spPr/>
      <dgm:t>
        <a:bodyPr/>
        <a:lstStyle/>
        <a:p>
          <a:endParaRPr lang="en-US"/>
        </a:p>
      </dgm:t>
    </dgm:pt>
    <dgm:pt modelId="{50027BC7-BD25-4145-AE30-0E3E6DBCE2CF}">
      <dgm:prSet/>
      <dgm:spPr/>
      <dgm:t>
        <a:bodyPr/>
        <a:lstStyle/>
        <a:p>
          <a:r>
            <a:rPr lang="en-US" b="0" i="0"/>
            <a:t>Progress tracking</a:t>
          </a:r>
          <a:endParaRPr lang="en-US"/>
        </a:p>
      </dgm:t>
    </dgm:pt>
    <dgm:pt modelId="{FC00651E-DE97-40E1-9C04-6240388BBAD8}" type="parTrans" cxnId="{97CD665C-3E6C-4EA9-A5B0-BF6AE99BDCED}">
      <dgm:prSet/>
      <dgm:spPr/>
      <dgm:t>
        <a:bodyPr/>
        <a:lstStyle/>
        <a:p>
          <a:endParaRPr lang="en-US"/>
        </a:p>
      </dgm:t>
    </dgm:pt>
    <dgm:pt modelId="{F99FF6A8-8507-485A-8F7A-DCE8279CDC3F}" type="sibTrans" cxnId="{97CD665C-3E6C-4EA9-A5B0-BF6AE99BDCED}">
      <dgm:prSet/>
      <dgm:spPr/>
      <dgm:t>
        <a:bodyPr/>
        <a:lstStyle/>
        <a:p>
          <a:endParaRPr lang="en-US"/>
        </a:p>
      </dgm:t>
    </dgm:pt>
    <dgm:pt modelId="{2732B389-96D3-4B24-BA84-60BCEB93288D}">
      <dgm:prSet/>
      <dgm:spPr/>
      <dgm:t>
        <a:bodyPr/>
        <a:lstStyle/>
        <a:p>
          <a:r>
            <a:rPr lang="en-US" b="0" i="0"/>
            <a:t>Budget and time tracking</a:t>
          </a:r>
          <a:endParaRPr lang="en-US"/>
        </a:p>
      </dgm:t>
    </dgm:pt>
    <dgm:pt modelId="{4669CE40-7766-41A3-B30E-6B2C1BC0DFFD}" type="parTrans" cxnId="{9F8B8F05-AFCD-4192-95DE-77A70EF89F32}">
      <dgm:prSet/>
      <dgm:spPr/>
      <dgm:t>
        <a:bodyPr/>
        <a:lstStyle/>
        <a:p>
          <a:endParaRPr lang="en-US"/>
        </a:p>
      </dgm:t>
    </dgm:pt>
    <dgm:pt modelId="{9B8B06E9-34E6-41F9-8E6B-3B1AC0FE5ED9}" type="sibTrans" cxnId="{9F8B8F05-AFCD-4192-95DE-77A70EF89F32}">
      <dgm:prSet/>
      <dgm:spPr/>
      <dgm:t>
        <a:bodyPr/>
        <a:lstStyle/>
        <a:p>
          <a:endParaRPr lang="en-US"/>
        </a:p>
      </dgm:t>
    </dgm:pt>
    <dgm:pt modelId="{2466BD2A-CFD1-4760-9CE1-99F16632CC1A}">
      <dgm:prSet/>
      <dgm:spPr/>
      <dgm:t>
        <a:bodyPr/>
        <a:lstStyle/>
        <a:p>
          <a:r>
            <a:rPr lang="en-US" b="0" i="0"/>
            <a:t>Performance metrics</a:t>
          </a:r>
          <a:endParaRPr lang="en-US"/>
        </a:p>
      </dgm:t>
    </dgm:pt>
    <dgm:pt modelId="{DB394F0A-13D9-46B4-83BD-FF759059E794}" type="parTrans" cxnId="{4F1C2D6C-7270-48B5-B289-4E523840C837}">
      <dgm:prSet/>
      <dgm:spPr/>
      <dgm:t>
        <a:bodyPr/>
        <a:lstStyle/>
        <a:p>
          <a:endParaRPr lang="en-US"/>
        </a:p>
      </dgm:t>
    </dgm:pt>
    <dgm:pt modelId="{F18822FE-48CA-41B2-9B65-3765FA212C36}" type="sibTrans" cxnId="{4F1C2D6C-7270-48B5-B289-4E523840C837}">
      <dgm:prSet/>
      <dgm:spPr/>
      <dgm:t>
        <a:bodyPr/>
        <a:lstStyle/>
        <a:p>
          <a:endParaRPr lang="en-US"/>
        </a:p>
      </dgm:t>
    </dgm:pt>
    <dgm:pt modelId="{AC737FD1-B386-44E8-9A81-E5EE93FB8F5C}">
      <dgm:prSet/>
      <dgm:spPr/>
      <dgm:t>
        <a:bodyPr/>
        <a:lstStyle/>
        <a:p>
          <a:r>
            <a:rPr lang="en-US" b="1" i="0"/>
            <a:t>Integration</a:t>
          </a:r>
          <a:endParaRPr lang="en-US"/>
        </a:p>
      </dgm:t>
    </dgm:pt>
    <dgm:pt modelId="{469C03A2-8C77-4507-B248-D5242B18550D}" type="parTrans" cxnId="{1CA42D47-192E-4A07-BD31-2E584106A538}">
      <dgm:prSet/>
      <dgm:spPr/>
      <dgm:t>
        <a:bodyPr/>
        <a:lstStyle/>
        <a:p>
          <a:endParaRPr lang="en-US"/>
        </a:p>
      </dgm:t>
    </dgm:pt>
    <dgm:pt modelId="{B9F1DFF0-0CAA-40C6-A70C-E6E59F403706}" type="sibTrans" cxnId="{1CA42D47-192E-4A07-BD31-2E584106A538}">
      <dgm:prSet/>
      <dgm:spPr/>
      <dgm:t>
        <a:bodyPr/>
        <a:lstStyle/>
        <a:p>
          <a:endParaRPr lang="en-US"/>
        </a:p>
      </dgm:t>
    </dgm:pt>
    <dgm:pt modelId="{D5977AA2-782E-4949-B327-4032B7B305A8}">
      <dgm:prSet/>
      <dgm:spPr/>
      <dgm:t>
        <a:bodyPr/>
        <a:lstStyle/>
        <a:p>
          <a:r>
            <a:rPr lang="en-US" b="0" i="0"/>
            <a:t>Connect with tools like Slack, GitHub, Jira, etc.</a:t>
          </a:r>
          <a:endParaRPr lang="en-US"/>
        </a:p>
      </dgm:t>
    </dgm:pt>
    <dgm:pt modelId="{8A1C2053-5704-4AF5-A656-CC1CD07C7454}" type="parTrans" cxnId="{BED8BABE-4303-4D22-8E95-3B4A15F47B36}">
      <dgm:prSet/>
      <dgm:spPr/>
      <dgm:t>
        <a:bodyPr/>
        <a:lstStyle/>
        <a:p>
          <a:endParaRPr lang="en-US"/>
        </a:p>
      </dgm:t>
    </dgm:pt>
    <dgm:pt modelId="{0AF72050-E189-4499-8D54-9B3D8BF0DE03}" type="sibTrans" cxnId="{BED8BABE-4303-4D22-8E95-3B4A15F47B36}">
      <dgm:prSet/>
      <dgm:spPr/>
      <dgm:t>
        <a:bodyPr/>
        <a:lstStyle/>
        <a:p>
          <a:endParaRPr lang="en-US"/>
        </a:p>
      </dgm:t>
    </dgm:pt>
    <dgm:pt modelId="{0C5AA343-1790-4EB1-9E14-AAC1BAE5CFC0}" type="pres">
      <dgm:prSet presAssocID="{A0CB1A41-0588-43BA-966B-4129B960E357}" presName="root" presStyleCnt="0">
        <dgm:presLayoutVars>
          <dgm:dir/>
          <dgm:resizeHandles val="exact"/>
        </dgm:presLayoutVars>
      </dgm:prSet>
      <dgm:spPr/>
    </dgm:pt>
    <dgm:pt modelId="{436026E6-E973-491F-993B-ECF1D1CC9209}" type="pres">
      <dgm:prSet presAssocID="{DDFF4539-D3F3-4E48-B529-8AD7B2DF9471}" presName="compNode" presStyleCnt="0"/>
      <dgm:spPr/>
    </dgm:pt>
    <dgm:pt modelId="{B67A92BD-4E1B-4403-AFB0-5A0122059E04}" type="pres">
      <dgm:prSet presAssocID="{DDFF4539-D3F3-4E48-B529-8AD7B2DF9471}" presName="bgRect" presStyleLbl="bgShp" presStyleIdx="0" presStyleCnt="5"/>
      <dgm:spPr/>
    </dgm:pt>
    <dgm:pt modelId="{B357F3FD-8259-429F-AE47-DCEA69396DC1}" type="pres">
      <dgm:prSet presAssocID="{DDFF4539-D3F3-4E48-B529-8AD7B2DF9471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thly calendar"/>
        </a:ext>
      </dgm:extLst>
    </dgm:pt>
    <dgm:pt modelId="{A1B09C9C-6DFD-4DB9-B387-532BCC976F91}" type="pres">
      <dgm:prSet presAssocID="{DDFF4539-D3F3-4E48-B529-8AD7B2DF9471}" presName="spaceRect" presStyleCnt="0"/>
      <dgm:spPr/>
    </dgm:pt>
    <dgm:pt modelId="{A44C951E-2610-4485-8E76-EB9AD38DDEDE}" type="pres">
      <dgm:prSet presAssocID="{DDFF4539-D3F3-4E48-B529-8AD7B2DF9471}" presName="parTx" presStyleLbl="revTx" presStyleIdx="0" presStyleCnt="10">
        <dgm:presLayoutVars>
          <dgm:chMax val="0"/>
          <dgm:chPref val="0"/>
        </dgm:presLayoutVars>
      </dgm:prSet>
      <dgm:spPr/>
    </dgm:pt>
    <dgm:pt modelId="{D9C6CAEA-64FD-4132-9EFC-44404B0757B0}" type="pres">
      <dgm:prSet presAssocID="{DDFF4539-D3F3-4E48-B529-8AD7B2DF9471}" presName="desTx" presStyleLbl="revTx" presStyleIdx="1" presStyleCnt="10">
        <dgm:presLayoutVars/>
      </dgm:prSet>
      <dgm:spPr/>
    </dgm:pt>
    <dgm:pt modelId="{37F61775-923A-4982-A2D3-C093F6E49109}" type="pres">
      <dgm:prSet presAssocID="{340417BB-785B-4950-9C1E-ECFF30B09C79}" presName="sibTrans" presStyleCnt="0"/>
      <dgm:spPr/>
    </dgm:pt>
    <dgm:pt modelId="{50F17FD5-AA9F-45C0-AE14-94919EB74D09}" type="pres">
      <dgm:prSet presAssocID="{79ECD1B3-23BE-43B1-9F44-1E25858AA999}" presName="compNode" presStyleCnt="0"/>
      <dgm:spPr/>
    </dgm:pt>
    <dgm:pt modelId="{4020673E-1868-4D64-8827-84705DBA8B75}" type="pres">
      <dgm:prSet presAssocID="{79ECD1B3-23BE-43B1-9F44-1E25858AA999}" presName="bgRect" presStyleLbl="bgShp" presStyleIdx="1" presStyleCnt="5"/>
      <dgm:spPr/>
    </dgm:pt>
    <dgm:pt modelId="{616B68F9-CAAC-44BF-84E4-FCBFF4BD71C4}" type="pres">
      <dgm:prSet presAssocID="{79ECD1B3-23BE-43B1-9F44-1E25858AA999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FB5FD8D7-4CF7-41D8-8C94-5BFC41B758CF}" type="pres">
      <dgm:prSet presAssocID="{79ECD1B3-23BE-43B1-9F44-1E25858AA999}" presName="spaceRect" presStyleCnt="0"/>
      <dgm:spPr/>
    </dgm:pt>
    <dgm:pt modelId="{32437413-6151-44EA-87F1-0A36D86CAF58}" type="pres">
      <dgm:prSet presAssocID="{79ECD1B3-23BE-43B1-9F44-1E25858AA999}" presName="parTx" presStyleLbl="revTx" presStyleIdx="2" presStyleCnt="10">
        <dgm:presLayoutVars>
          <dgm:chMax val="0"/>
          <dgm:chPref val="0"/>
        </dgm:presLayoutVars>
      </dgm:prSet>
      <dgm:spPr/>
    </dgm:pt>
    <dgm:pt modelId="{611B370C-FBBD-40C1-AD4C-D53EAE673D75}" type="pres">
      <dgm:prSet presAssocID="{79ECD1B3-23BE-43B1-9F44-1E25858AA999}" presName="desTx" presStyleLbl="revTx" presStyleIdx="3" presStyleCnt="10">
        <dgm:presLayoutVars/>
      </dgm:prSet>
      <dgm:spPr/>
    </dgm:pt>
    <dgm:pt modelId="{5BC989C3-A4C0-444A-9DA0-158D1FC7D1DC}" type="pres">
      <dgm:prSet presAssocID="{8B751AFD-32F5-484C-9B1B-609C407BCF21}" presName="sibTrans" presStyleCnt="0"/>
      <dgm:spPr/>
    </dgm:pt>
    <dgm:pt modelId="{812102B2-492C-455E-8333-7C0493750A2D}" type="pres">
      <dgm:prSet presAssocID="{27646F8C-4120-47FA-B4E7-32B575A78F2C}" presName="compNode" presStyleCnt="0"/>
      <dgm:spPr/>
    </dgm:pt>
    <dgm:pt modelId="{A530A90A-22CF-4027-9A5F-8A5C833EF6B0}" type="pres">
      <dgm:prSet presAssocID="{27646F8C-4120-47FA-B4E7-32B575A78F2C}" presName="bgRect" presStyleLbl="bgShp" presStyleIdx="2" presStyleCnt="5"/>
      <dgm:spPr/>
    </dgm:pt>
    <dgm:pt modelId="{8490195A-8660-442E-8728-BCABEE0BCFC6}" type="pres">
      <dgm:prSet presAssocID="{27646F8C-4120-47FA-B4E7-32B575A78F2C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29803B30-26E3-4E46-8C48-53FAABB2A9A0}" type="pres">
      <dgm:prSet presAssocID="{27646F8C-4120-47FA-B4E7-32B575A78F2C}" presName="spaceRect" presStyleCnt="0"/>
      <dgm:spPr/>
    </dgm:pt>
    <dgm:pt modelId="{0637BFF2-2545-4BEB-AC16-06FB886D07AE}" type="pres">
      <dgm:prSet presAssocID="{27646F8C-4120-47FA-B4E7-32B575A78F2C}" presName="parTx" presStyleLbl="revTx" presStyleIdx="4" presStyleCnt="10">
        <dgm:presLayoutVars>
          <dgm:chMax val="0"/>
          <dgm:chPref val="0"/>
        </dgm:presLayoutVars>
      </dgm:prSet>
      <dgm:spPr/>
    </dgm:pt>
    <dgm:pt modelId="{CC0E8219-7BD7-456F-AE19-F5AE781557CD}" type="pres">
      <dgm:prSet presAssocID="{27646F8C-4120-47FA-B4E7-32B575A78F2C}" presName="desTx" presStyleLbl="revTx" presStyleIdx="5" presStyleCnt="10">
        <dgm:presLayoutVars/>
      </dgm:prSet>
      <dgm:spPr/>
    </dgm:pt>
    <dgm:pt modelId="{077DC3CF-2F5D-49AC-AF23-19B1ED92CB16}" type="pres">
      <dgm:prSet presAssocID="{6171B98E-5EFB-4B58-A118-BD8713C19B76}" presName="sibTrans" presStyleCnt="0"/>
      <dgm:spPr/>
    </dgm:pt>
    <dgm:pt modelId="{7459F759-11F8-42DC-ACE5-182F5AC4233E}" type="pres">
      <dgm:prSet presAssocID="{F13C7BD8-2ABA-4226-9CD1-FAE555A54A7F}" presName="compNode" presStyleCnt="0"/>
      <dgm:spPr/>
    </dgm:pt>
    <dgm:pt modelId="{D51AB239-DBFE-4081-B730-43E8D74EC468}" type="pres">
      <dgm:prSet presAssocID="{F13C7BD8-2ABA-4226-9CD1-FAE555A54A7F}" presName="bgRect" presStyleLbl="bgShp" presStyleIdx="3" presStyleCnt="5"/>
      <dgm:spPr/>
    </dgm:pt>
    <dgm:pt modelId="{9E18AFBF-A29B-4D21-AC8A-1BADCEBE4085}" type="pres">
      <dgm:prSet presAssocID="{F13C7BD8-2ABA-4226-9CD1-FAE555A54A7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3F492BED-2215-48F0-ABCC-B248F4D4385B}" type="pres">
      <dgm:prSet presAssocID="{F13C7BD8-2ABA-4226-9CD1-FAE555A54A7F}" presName="spaceRect" presStyleCnt="0"/>
      <dgm:spPr/>
    </dgm:pt>
    <dgm:pt modelId="{79C50336-A598-45B0-BEF1-19FCBA3EFE8C}" type="pres">
      <dgm:prSet presAssocID="{F13C7BD8-2ABA-4226-9CD1-FAE555A54A7F}" presName="parTx" presStyleLbl="revTx" presStyleIdx="6" presStyleCnt="10">
        <dgm:presLayoutVars>
          <dgm:chMax val="0"/>
          <dgm:chPref val="0"/>
        </dgm:presLayoutVars>
      </dgm:prSet>
      <dgm:spPr/>
    </dgm:pt>
    <dgm:pt modelId="{AAA7D1BD-1C0E-4EF6-811E-9EAD80D6348B}" type="pres">
      <dgm:prSet presAssocID="{F13C7BD8-2ABA-4226-9CD1-FAE555A54A7F}" presName="desTx" presStyleLbl="revTx" presStyleIdx="7" presStyleCnt="10">
        <dgm:presLayoutVars/>
      </dgm:prSet>
      <dgm:spPr/>
    </dgm:pt>
    <dgm:pt modelId="{ED78EB9F-7D70-4293-85B3-6FFEDCE16C04}" type="pres">
      <dgm:prSet presAssocID="{1CFB82F9-A2FD-4BC3-A958-745AFE31B4F4}" presName="sibTrans" presStyleCnt="0"/>
      <dgm:spPr/>
    </dgm:pt>
    <dgm:pt modelId="{F8109C98-F64F-42F3-8CEA-98DDFAECA42A}" type="pres">
      <dgm:prSet presAssocID="{AC737FD1-B386-44E8-9A81-E5EE93FB8F5C}" presName="compNode" presStyleCnt="0"/>
      <dgm:spPr/>
    </dgm:pt>
    <dgm:pt modelId="{3141B88B-F425-4553-8E11-D068F3EA82E4}" type="pres">
      <dgm:prSet presAssocID="{AC737FD1-B386-44E8-9A81-E5EE93FB8F5C}" presName="bgRect" presStyleLbl="bgShp" presStyleIdx="4" presStyleCnt="5"/>
      <dgm:spPr/>
    </dgm:pt>
    <dgm:pt modelId="{6DB0D74A-04BB-4BB8-9901-914514990E4F}" type="pres">
      <dgm:prSet presAssocID="{AC737FD1-B386-44E8-9A81-E5EE93FB8F5C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F5CF0EC8-DA78-4E85-B04C-A5FCFD253637}" type="pres">
      <dgm:prSet presAssocID="{AC737FD1-B386-44E8-9A81-E5EE93FB8F5C}" presName="spaceRect" presStyleCnt="0"/>
      <dgm:spPr/>
    </dgm:pt>
    <dgm:pt modelId="{CD9F6BA9-AB80-4E3C-9ACF-47359D0477EA}" type="pres">
      <dgm:prSet presAssocID="{AC737FD1-B386-44E8-9A81-E5EE93FB8F5C}" presName="parTx" presStyleLbl="revTx" presStyleIdx="8" presStyleCnt="10">
        <dgm:presLayoutVars>
          <dgm:chMax val="0"/>
          <dgm:chPref val="0"/>
        </dgm:presLayoutVars>
      </dgm:prSet>
      <dgm:spPr/>
    </dgm:pt>
    <dgm:pt modelId="{AF893572-4F45-467B-B635-881C33883E84}" type="pres">
      <dgm:prSet presAssocID="{AC737FD1-B386-44E8-9A81-E5EE93FB8F5C}" presName="desTx" presStyleLbl="revTx" presStyleIdx="9" presStyleCnt="10">
        <dgm:presLayoutVars/>
      </dgm:prSet>
      <dgm:spPr/>
    </dgm:pt>
  </dgm:ptLst>
  <dgm:cxnLst>
    <dgm:cxn modelId="{ECEDA703-8869-40F3-AF27-22B90DB60E99}" type="presOf" srcId="{427DCA11-E54A-4C09-AE57-9937FA801B56}" destId="{611B370C-FBBD-40C1-AD4C-D53EAE673D75}" srcOrd="0" destOrd="0" presId="urn:microsoft.com/office/officeart/2018/2/layout/IconVerticalSolidList"/>
    <dgm:cxn modelId="{9F8B8F05-AFCD-4192-95DE-77A70EF89F32}" srcId="{F13C7BD8-2ABA-4226-9CD1-FAE555A54A7F}" destId="{2732B389-96D3-4B24-BA84-60BCEB93288D}" srcOrd="1" destOrd="0" parTransId="{4669CE40-7766-41A3-B30E-6B2C1BC0DFFD}" sibTransId="{9B8B06E9-34E6-41F9-8E6B-3B1AC0FE5ED9}"/>
    <dgm:cxn modelId="{B5B22916-A891-4B88-9EDF-2B789E7A85B7}" srcId="{79ECD1B3-23BE-43B1-9F44-1E25858AA999}" destId="{427DCA11-E54A-4C09-AE57-9937FA801B56}" srcOrd="0" destOrd="0" parTransId="{69DFF7DA-1E0E-4007-8428-D63BE6D3F1E7}" sibTransId="{D44D9158-2CDF-4373-8A81-49F30CE182C2}"/>
    <dgm:cxn modelId="{68DA061B-985B-4FC1-A034-0645E3E8AF06}" type="presOf" srcId="{27E70767-59DF-4108-9306-EDD34D0D79E3}" destId="{D9C6CAEA-64FD-4132-9EFC-44404B0757B0}" srcOrd="0" destOrd="0" presId="urn:microsoft.com/office/officeart/2018/2/layout/IconVerticalSolidList"/>
    <dgm:cxn modelId="{A0334C38-8045-47AC-848A-89A65FBF79BE}" srcId="{27646F8C-4120-47FA-B4E7-32B575A78F2C}" destId="{FA61949F-8738-4E1F-8C1B-8EEFCC1825A9}" srcOrd="0" destOrd="0" parTransId="{22270A7D-AF48-40A4-9E72-7BD566C4D7B0}" sibTransId="{6C0C8089-85B2-4284-BCB9-B645DDC30CCD}"/>
    <dgm:cxn modelId="{97CD665C-3E6C-4EA9-A5B0-BF6AE99BDCED}" srcId="{F13C7BD8-2ABA-4226-9CD1-FAE555A54A7F}" destId="{50027BC7-BD25-4145-AE30-0E3E6DBCE2CF}" srcOrd="0" destOrd="0" parTransId="{FC00651E-DE97-40E1-9C04-6240388BBAD8}" sibTransId="{F99FF6A8-8507-485A-8F7A-DCE8279CDC3F}"/>
    <dgm:cxn modelId="{F1C7FE60-916A-4BA1-B821-B83F6824B674}" srcId="{A0CB1A41-0588-43BA-966B-4129B960E357}" destId="{79ECD1B3-23BE-43B1-9F44-1E25858AA999}" srcOrd="1" destOrd="0" parTransId="{82EE025A-2F20-4017-B3CA-3D1EEF572995}" sibTransId="{8B751AFD-32F5-484C-9B1B-609C407BCF21}"/>
    <dgm:cxn modelId="{D7131E62-7534-4C53-BFA6-B8CE9BDB30E4}" srcId="{DDFF4539-D3F3-4E48-B529-8AD7B2DF9471}" destId="{52AB9FF7-5F00-489B-9872-9D14E7AA9D02}" srcOrd="1" destOrd="0" parTransId="{7BA35553-DC0F-480C-A02A-60E87FDF7B5C}" sibTransId="{8C6FA13D-A04D-4804-9D24-A0D8DCAA5D87}"/>
    <dgm:cxn modelId="{1CA42D47-192E-4A07-BD31-2E584106A538}" srcId="{A0CB1A41-0588-43BA-966B-4129B960E357}" destId="{AC737FD1-B386-44E8-9A81-E5EE93FB8F5C}" srcOrd="4" destOrd="0" parTransId="{469C03A2-8C77-4507-B248-D5242B18550D}" sibTransId="{B9F1DFF0-0CAA-40C6-A70C-E6E59F403706}"/>
    <dgm:cxn modelId="{0C9D6C67-80AE-4818-BD77-1118B65490D2}" srcId="{A0CB1A41-0588-43BA-966B-4129B960E357}" destId="{27646F8C-4120-47FA-B4E7-32B575A78F2C}" srcOrd="2" destOrd="0" parTransId="{A8126DB4-E77A-4865-8CDD-B9AD3E71DE58}" sibTransId="{6171B98E-5EFB-4B58-A118-BD8713C19B76}"/>
    <dgm:cxn modelId="{4F1C2D6C-7270-48B5-B289-4E523840C837}" srcId="{F13C7BD8-2ABA-4226-9CD1-FAE555A54A7F}" destId="{2466BD2A-CFD1-4760-9CE1-99F16632CC1A}" srcOrd="2" destOrd="0" parTransId="{DB394F0A-13D9-46B4-83BD-FF759059E794}" sibTransId="{F18822FE-48CA-41B2-9B65-3765FA212C36}"/>
    <dgm:cxn modelId="{3F52584E-5A92-46A8-A28C-60F6202A6C27}" type="presOf" srcId="{C82BCEF5-F426-4A70-B09D-0DEC2E4B5EA0}" destId="{611B370C-FBBD-40C1-AD4C-D53EAE673D75}" srcOrd="0" destOrd="1" presId="urn:microsoft.com/office/officeart/2018/2/layout/IconVerticalSolidList"/>
    <dgm:cxn modelId="{692FE372-DC1A-426D-B6D1-4EA413F96898}" srcId="{A0CB1A41-0588-43BA-966B-4129B960E357}" destId="{F13C7BD8-2ABA-4226-9CD1-FAE555A54A7F}" srcOrd="3" destOrd="0" parTransId="{6285C0D4-C19F-4439-B8F7-633097A7CFB8}" sibTransId="{1CFB82F9-A2FD-4BC3-A958-745AFE31B4F4}"/>
    <dgm:cxn modelId="{6644FE77-41CC-4394-B58F-3F7BFD03AD87}" type="presOf" srcId="{50027BC7-BD25-4145-AE30-0E3E6DBCE2CF}" destId="{AAA7D1BD-1C0E-4EF6-811E-9EAD80D6348B}" srcOrd="0" destOrd="0" presId="urn:microsoft.com/office/officeart/2018/2/layout/IconVerticalSolidList"/>
    <dgm:cxn modelId="{6110AD58-CDB3-46DC-9470-655AC66CC683}" type="presOf" srcId="{FA61949F-8738-4E1F-8C1B-8EEFCC1825A9}" destId="{CC0E8219-7BD7-456F-AE19-F5AE781557CD}" srcOrd="0" destOrd="0" presId="urn:microsoft.com/office/officeart/2018/2/layout/IconVerticalSolidList"/>
    <dgm:cxn modelId="{E0FE1A89-BED0-4683-994D-D40FFD1F5C1C}" type="presOf" srcId="{79ECD1B3-23BE-43B1-9F44-1E25858AA999}" destId="{32437413-6151-44EA-87F1-0A36D86CAF58}" srcOrd="0" destOrd="0" presId="urn:microsoft.com/office/officeart/2018/2/layout/IconVerticalSolidList"/>
    <dgm:cxn modelId="{39F93E94-8921-4E8C-8481-A5FEDA761BB3}" srcId="{DDFF4539-D3F3-4E48-B529-8AD7B2DF9471}" destId="{27E70767-59DF-4108-9306-EDD34D0D79E3}" srcOrd="0" destOrd="0" parTransId="{DCC225BD-FC00-4E89-B5DF-1E34C28150FA}" sibTransId="{F846153E-BEB8-4010-A870-377CCB12F185}"/>
    <dgm:cxn modelId="{3730A795-0DEB-4DED-A2DC-99965342016A}" type="presOf" srcId="{D5977AA2-782E-4949-B327-4032B7B305A8}" destId="{AF893572-4F45-467B-B635-881C33883E84}" srcOrd="0" destOrd="0" presId="urn:microsoft.com/office/officeart/2018/2/layout/IconVerticalSolidList"/>
    <dgm:cxn modelId="{43BBE19B-9CB8-4F0B-98EB-51925E7AD72B}" type="presOf" srcId="{2466BD2A-CFD1-4760-9CE1-99F16632CC1A}" destId="{AAA7D1BD-1C0E-4EF6-811E-9EAD80D6348B}" srcOrd="0" destOrd="2" presId="urn:microsoft.com/office/officeart/2018/2/layout/IconVerticalSolidList"/>
    <dgm:cxn modelId="{B48B559E-1B56-411D-8A0E-CC42FFDD5228}" srcId="{79ECD1B3-23BE-43B1-9F44-1E25858AA999}" destId="{C82BCEF5-F426-4A70-B09D-0DEC2E4B5EA0}" srcOrd="1" destOrd="0" parTransId="{3EDD1ACB-99D1-4014-8B3D-3D075F47D66D}" sibTransId="{969D40E1-85A1-42CD-AB68-5E94221F4668}"/>
    <dgm:cxn modelId="{F3ACC0A4-E0A1-4F5E-B97D-B3BF2B453304}" srcId="{27646F8C-4120-47FA-B4E7-32B575A78F2C}" destId="{8B0AEFFB-5E26-44E6-BB69-36B65AD53F1A}" srcOrd="1" destOrd="0" parTransId="{528E2A8A-B4F6-4F3C-A794-010FE1C76908}" sibTransId="{430576D7-9E5F-4CD8-97FE-3972C69C941D}"/>
    <dgm:cxn modelId="{993353B3-0578-4B22-B797-680982A7CF67}" type="presOf" srcId="{52AB9FF7-5F00-489B-9872-9D14E7AA9D02}" destId="{D9C6CAEA-64FD-4132-9EFC-44404B0757B0}" srcOrd="0" destOrd="1" presId="urn:microsoft.com/office/officeart/2018/2/layout/IconVerticalSolidList"/>
    <dgm:cxn modelId="{12CB70BE-3B43-4ABA-AE03-B251D4FE260B}" type="presOf" srcId="{2732B389-96D3-4B24-BA84-60BCEB93288D}" destId="{AAA7D1BD-1C0E-4EF6-811E-9EAD80D6348B}" srcOrd="0" destOrd="1" presId="urn:microsoft.com/office/officeart/2018/2/layout/IconVerticalSolidList"/>
    <dgm:cxn modelId="{BED8BABE-4303-4D22-8E95-3B4A15F47B36}" srcId="{AC737FD1-B386-44E8-9A81-E5EE93FB8F5C}" destId="{D5977AA2-782E-4949-B327-4032B7B305A8}" srcOrd="0" destOrd="0" parTransId="{8A1C2053-5704-4AF5-A656-CC1CD07C7454}" sibTransId="{0AF72050-E189-4499-8D54-9B3D8BF0DE03}"/>
    <dgm:cxn modelId="{ED9D51CA-1A6B-4AB3-AA28-70C204D67305}" type="presOf" srcId="{F13C7BD8-2ABA-4226-9CD1-FAE555A54A7F}" destId="{79C50336-A598-45B0-BEF1-19FCBA3EFE8C}" srcOrd="0" destOrd="0" presId="urn:microsoft.com/office/officeart/2018/2/layout/IconVerticalSolidList"/>
    <dgm:cxn modelId="{FB7AA1D0-DBB2-4A21-AB29-78B2D21E2A69}" type="presOf" srcId="{27646F8C-4120-47FA-B4E7-32B575A78F2C}" destId="{0637BFF2-2545-4BEB-AC16-06FB886D07AE}" srcOrd="0" destOrd="0" presId="urn:microsoft.com/office/officeart/2018/2/layout/IconVerticalSolidList"/>
    <dgm:cxn modelId="{04870BD7-C928-4992-83D7-0375F0A68BCB}" type="presOf" srcId="{DDFF4539-D3F3-4E48-B529-8AD7B2DF9471}" destId="{A44C951E-2610-4485-8E76-EB9AD38DDEDE}" srcOrd="0" destOrd="0" presId="urn:microsoft.com/office/officeart/2018/2/layout/IconVerticalSolidList"/>
    <dgm:cxn modelId="{73D64ADC-5C4F-46B1-A00B-722A438AA789}" srcId="{A0CB1A41-0588-43BA-966B-4129B960E357}" destId="{DDFF4539-D3F3-4E48-B529-8AD7B2DF9471}" srcOrd="0" destOrd="0" parTransId="{2E71D452-D53C-4757-92D2-5B5C1F2D3ED8}" sibTransId="{340417BB-785B-4950-9C1E-ECFF30B09C79}"/>
    <dgm:cxn modelId="{437988DC-EC10-464F-B8DD-EB64FDDC0A6B}" type="presOf" srcId="{8B0AEFFB-5E26-44E6-BB69-36B65AD53F1A}" destId="{CC0E8219-7BD7-456F-AE19-F5AE781557CD}" srcOrd="0" destOrd="1" presId="urn:microsoft.com/office/officeart/2018/2/layout/IconVerticalSolidList"/>
    <dgm:cxn modelId="{11FE2BDD-60C9-4077-A505-479A7A4B0D5C}" type="presOf" srcId="{AC737FD1-B386-44E8-9A81-E5EE93FB8F5C}" destId="{CD9F6BA9-AB80-4E3C-9ACF-47359D0477EA}" srcOrd="0" destOrd="0" presId="urn:microsoft.com/office/officeart/2018/2/layout/IconVerticalSolidList"/>
    <dgm:cxn modelId="{E0EAA0E3-80D8-41C6-B4A9-D791985A327D}" type="presOf" srcId="{A0CB1A41-0588-43BA-966B-4129B960E357}" destId="{0C5AA343-1790-4EB1-9E14-AAC1BAE5CFC0}" srcOrd="0" destOrd="0" presId="urn:microsoft.com/office/officeart/2018/2/layout/IconVerticalSolidList"/>
    <dgm:cxn modelId="{DB87A88D-C5E5-45E9-A285-21922152C93E}" type="presParOf" srcId="{0C5AA343-1790-4EB1-9E14-AAC1BAE5CFC0}" destId="{436026E6-E973-491F-993B-ECF1D1CC9209}" srcOrd="0" destOrd="0" presId="urn:microsoft.com/office/officeart/2018/2/layout/IconVerticalSolidList"/>
    <dgm:cxn modelId="{7E2BC826-B94B-4AE8-95B7-A95830D923E1}" type="presParOf" srcId="{436026E6-E973-491F-993B-ECF1D1CC9209}" destId="{B67A92BD-4E1B-4403-AFB0-5A0122059E04}" srcOrd="0" destOrd="0" presId="urn:microsoft.com/office/officeart/2018/2/layout/IconVerticalSolidList"/>
    <dgm:cxn modelId="{E73D0A50-01C2-4021-A928-49F9AEE8167D}" type="presParOf" srcId="{436026E6-E973-491F-993B-ECF1D1CC9209}" destId="{B357F3FD-8259-429F-AE47-DCEA69396DC1}" srcOrd="1" destOrd="0" presId="urn:microsoft.com/office/officeart/2018/2/layout/IconVerticalSolidList"/>
    <dgm:cxn modelId="{7F6B4930-3676-4933-A28B-A631F1CF52D1}" type="presParOf" srcId="{436026E6-E973-491F-993B-ECF1D1CC9209}" destId="{A1B09C9C-6DFD-4DB9-B387-532BCC976F91}" srcOrd="2" destOrd="0" presId="urn:microsoft.com/office/officeart/2018/2/layout/IconVerticalSolidList"/>
    <dgm:cxn modelId="{F2826002-506E-4ADA-ACD2-3BF9B014EF70}" type="presParOf" srcId="{436026E6-E973-491F-993B-ECF1D1CC9209}" destId="{A44C951E-2610-4485-8E76-EB9AD38DDEDE}" srcOrd="3" destOrd="0" presId="urn:microsoft.com/office/officeart/2018/2/layout/IconVerticalSolidList"/>
    <dgm:cxn modelId="{A801A218-3F4E-4384-826B-D4E3AECDAF6C}" type="presParOf" srcId="{436026E6-E973-491F-993B-ECF1D1CC9209}" destId="{D9C6CAEA-64FD-4132-9EFC-44404B0757B0}" srcOrd="4" destOrd="0" presId="urn:microsoft.com/office/officeart/2018/2/layout/IconVerticalSolidList"/>
    <dgm:cxn modelId="{A2A86888-EB4E-4CA4-B977-819ADC83EA7F}" type="presParOf" srcId="{0C5AA343-1790-4EB1-9E14-AAC1BAE5CFC0}" destId="{37F61775-923A-4982-A2D3-C093F6E49109}" srcOrd="1" destOrd="0" presId="urn:microsoft.com/office/officeart/2018/2/layout/IconVerticalSolidList"/>
    <dgm:cxn modelId="{23047A65-CB34-485F-94CC-80A67E3F9E03}" type="presParOf" srcId="{0C5AA343-1790-4EB1-9E14-AAC1BAE5CFC0}" destId="{50F17FD5-AA9F-45C0-AE14-94919EB74D09}" srcOrd="2" destOrd="0" presId="urn:microsoft.com/office/officeart/2018/2/layout/IconVerticalSolidList"/>
    <dgm:cxn modelId="{6BAEB0A5-133D-4CB0-ABD1-17709498502A}" type="presParOf" srcId="{50F17FD5-AA9F-45C0-AE14-94919EB74D09}" destId="{4020673E-1868-4D64-8827-84705DBA8B75}" srcOrd="0" destOrd="0" presId="urn:microsoft.com/office/officeart/2018/2/layout/IconVerticalSolidList"/>
    <dgm:cxn modelId="{A39BCA0C-E2EC-43F0-BFF3-249A62368690}" type="presParOf" srcId="{50F17FD5-AA9F-45C0-AE14-94919EB74D09}" destId="{616B68F9-CAAC-44BF-84E4-FCBFF4BD71C4}" srcOrd="1" destOrd="0" presId="urn:microsoft.com/office/officeart/2018/2/layout/IconVerticalSolidList"/>
    <dgm:cxn modelId="{06F85D61-EC18-4603-B67E-EE51D9C3C038}" type="presParOf" srcId="{50F17FD5-AA9F-45C0-AE14-94919EB74D09}" destId="{FB5FD8D7-4CF7-41D8-8C94-5BFC41B758CF}" srcOrd="2" destOrd="0" presId="urn:microsoft.com/office/officeart/2018/2/layout/IconVerticalSolidList"/>
    <dgm:cxn modelId="{C5B41A9F-BCD6-42F4-8EB3-C971337DD853}" type="presParOf" srcId="{50F17FD5-AA9F-45C0-AE14-94919EB74D09}" destId="{32437413-6151-44EA-87F1-0A36D86CAF58}" srcOrd="3" destOrd="0" presId="urn:microsoft.com/office/officeart/2018/2/layout/IconVerticalSolidList"/>
    <dgm:cxn modelId="{6C08079E-7B8A-4C95-8B78-9577F8A000BB}" type="presParOf" srcId="{50F17FD5-AA9F-45C0-AE14-94919EB74D09}" destId="{611B370C-FBBD-40C1-AD4C-D53EAE673D75}" srcOrd="4" destOrd="0" presId="urn:microsoft.com/office/officeart/2018/2/layout/IconVerticalSolidList"/>
    <dgm:cxn modelId="{576C8F50-D151-4F47-B1B0-839E39BCB8FC}" type="presParOf" srcId="{0C5AA343-1790-4EB1-9E14-AAC1BAE5CFC0}" destId="{5BC989C3-A4C0-444A-9DA0-158D1FC7D1DC}" srcOrd="3" destOrd="0" presId="urn:microsoft.com/office/officeart/2018/2/layout/IconVerticalSolidList"/>
    <dgm:cxn modelId="{4C31BEB3-7D07-4118-9B4F-92844FF47FFA}" type="presParOf" srcId="{0C5AA343-1790-4EB1-9E14-AAC1BAE5CFC0}" destId="{812102B2-492C-455E-8333-7C0493750A2D}" srcOrd="4" destOrd="0" presId="urn:microsoft.com/office/officeart/2018/2/layout/IconVerticalSolidList"/>
    <dgm:cxn modelId="{071983AB-7EA1-4E99-A304-67BDCF2CF748}" type="presParOf" srcId="{812102B2-492C-455E-8333-7C0493750A2D}" destId="{A530A90A-22CF-4027-9A5F-8A5C833EF6B0}" srcOrd="0" destOrd="0" presId="urn:microsoft.com/office/officeart/2018/2/layout/IconVerticalSolidList"/>
    <dgm:cxn modelId="{32F2E8B0-C949-4681-882C-635DFFE340BA}" type="presParOf" srcId="{812102B2-492C-455E-8333-7C0493750A2D}" destId="{8490195A-8660-442E-8728-BCABEE0BCFC6}" srcOrd="1" destOrd="0" presId="urn:microsoft.com/office/officeart/2018/2/layout/IconVerticalSolidList"/>
    <dgm:cxn modelId="{E62CE6BA-609C-4EA2-A5D8-93313E648246}" type="presParOf" srcId="{812102B2-492C-455E-8333-7C0493750A2D}" destId="{29803B30-26E3-4E46-8C48-53FAABB2A9A0}" srcOrd="2" destOrd="0" presId="urn:microsoft.com/office/officeart/2018/2/layout/IconVerticalSolidList"/>
    <dgm:cxn modelId="{EE72DB7F-5012-4C70-B37D-56B32EB7B4CC}" type="presParOf" srcId="{812102B2-492C-455E-8333-7C0493750A2D}" destId="{0637BFF2-2545-4BEB-AC16-06FB886D07AE}" srcOrd="3" destOrd="0" presId="urn:microsoft.com/office/officeart/2018/2/layout/IconVerticalSolidList"/>
    <dgm:cxn modelId="{339C0343-33E2-4838-BA28-7DE5D3EBB765}" type="presParOf" srcId="{812102B2-492C-455E-8333-7C0493750A2D}" destId="{CC0E8219-7BD7-456F-AE19-F5AE781557CD}" srcOrd="4" destOrd="0" presId="urn:microsoft.com/office/officeart/2018/2/layout/IconVerticalSolidList"/>
    <dgm:cxn modelId="{B99D81E9-8DC5-4259-948C-E1F39783C1B0}" type="presParOf" srcId="{0C5AA343-1790-4EB1-9E14-AAC1BAE5CFC0}" destId="{077DC3CF-2F5D-49AC-AF23-19B1ED92CB16}" srcOrd="5" destOrd="0" presId="urn:microsoft.com/office/officeart/2018/2/layout/IconVerticalSolidList"/>
    <dgm:cxn modelId="{64A50CD0-92BC-48D6-A3F7-FD72CCDB4054}" type="presParOf" srcId="{0C5AA343-1790-4EB1-9E14-AAC1BAE5CFC0}" destId="{7459F759-11F8-42DC-ACE5-182F5AC4233E}" srcOrd="6" destOrd="0" presId="urn:microsoft.com/office/officeart/2018/2/layout/IconVerticalSolidList"/>
    <dgm:cxn modelId="{9793336B-F338-4855-980E-3F08F7FF986A}" type="presParOf" srcId="{7459F759-11F8-42DC-ACE5-182F5AC4233E}" destId="{D51AB239-DBFE-4081-B730-43E8D74EC468}" srcOrd="0" destOrd="0" presId="urn:microsoft.com/office/officeart/2018/2/layout/IconVerticalSolidList"/>
    <dgm:cxn modelId="{8CA8A3D1-F37F-4B81-8F0A-747CB962676C}" type="presParOf" srcId="{7459F759-11F8-42DC-ACE5-182F5AC4233E}" destId="{9E18AFBF-A29B-4D21-AC8A-1BADCEBE4085}" srcOrd="1" destOrd="0" presId="urn:microsoft.com/office/officeart/2018/2/layout/IconVerticalSolidList"/>
    <dgm:cxn modelId="{105134C1-474E-4D1C-8821-7EAC03987326}" type="presParOf" srcId="{7459F759-11F8-42DC-ACE5-182F5AC4233E}" destId="{3F492BED-2215-48F0-ABCC-B248F4D4385B}" srcOrd="2" destOrd="0" presId="urn:microsoft.com/office/officeart/2018/2/layout/IconVerticalSolidList"/>
    <dgm:cxn modelId="{01149EFA-B1D7-4EF1-BBF1-0D2AB68C9E10}" type="presParOf" srcId="{7459F759-11F8-42DC-ACE5-182F5AC4233E}" destId="{79C50336-A598-45B0-BEF1-19FCBA3EFE8C}" srcOrd="3" destOrd="0" presId="urn:microsoft.com/office/officeart/2018/2/layout/IconVerticalSolidList"/>
    <dgm:cxn modelId="{17E2BB6D-235B-4CD2-ACF8-2535BA32AD21}" type="presParOf" srcId="{7459F759-11F8-42DC-ACE5-182F5AC4233E}" destId="{AAA7D1BD-1C0E-4EF6-811E-9EAD80D6348B}" srcOrd="4" destOrd="0" presId="urn:microsoft.com/office/officeart/2018/2/layout/IconVerticalSolidList"/>
    <dgm:cxn modelId="{C61D78C9-7DE3-4586-81AF-46F55410A8C0}" type="presParOf" srcId="{0C5AA343-1790-4EB1-9E14-AAC1BAE5CFC0}" destId="{ED78EB9F-7D70-4293-85B3-6FFEDCE16C04}" srcOrd="7" destOrd="0" presId="urn:microsoft.com/office/officeart/2018/2/layout/IconVerticalSolidList"/>
    <dgm:cxn modelId="{8F78125A-1FD6-4CBF-A1C6-A4601C923C36}" type="presParOf" srcId="{0C5AA343-1790-4EB1-9E14-AAC1BAE5CFC0}" destId="{F8109C98-F64F-42F3-8CEA-98DDFAECA42A}" srcOrd="8" destOrd="0" presId="urn:microsoft.com/office/officeart/2018/2/layout/IconVerticalSolidList"/>
    <dgm:cxn modelId="{51E0DC61-9C1B-4372-94D9-5EE3E0C818D0}" type="presParOf" srcId="{F8109C98-F64F-42F3-8CEA-98DDFAECA42A}" destId="{3141B88B-F425-4553-8E11-D068F3EA82E4}" srcOrd="0" destOrd="0" presId="urn:microsoft.com/office/officeart/2018/2/layout/IconVerticalSolidList"/>
    <dgm:cxn modelId="{9940FE21-EB5D-4F65-9234-779A7A757346}" type="presParOf" srcId="{F8109C98-F64F-42F3-8CEA-98DDFAECA42A}" destId="{6DB0D74A-04BB-4BB8-9901-914514990E4F}" srcOrd="1" destOrd="0" presId="urn:microsoft.com/office/officeart/2018/2/layout/IconVerticalSolidList"/>
    <dgm:cxn modelId="{0EA471E9-9AA5-459C-9321-361FF2A5A184}" type="presParOf" srcId="{F8109C98-F64F-42F3-8CEA-98DDFAECA42A}" destId="{F5CF0EC8-DA78-4E85-B04C-A5FCFD253637}" srcOrd="2" destOrd="0" presId="urn:microsoft.com/office/officeart/2018/2/layout/IconVerticalSolidList"/>
    <dgm:cxn modelId="{97931C70-642A-4AF4-B439-671C8971D8BE}" type="presParOf" srcId="{F8109C98-F64F-42F3-8CEA-98DDFAECA42A}" destId="{CD9F6BA9-AB80-4E3C-9ACF-47359D0477EA}" srcOrd="3" destOrd="0" presId="urn:microsoft.com/office/officeart/2018/2/layout/IconVerticalSolidList"/>
    <dgm:cxn modelId="{3E789D4F-24D5-4CE9-AD01-1A669CBEF826}" type="presParOf" srcId="{F8109C98-F64F-42F3-8CEA-98DDFAECA42A}" destId="{AF893572-4F45-467B-B635-881C33883E84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914F79C-F407-424A-AE41-EF95E2B51C4C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EFE1BB52-992A-4E9B-87A2-4CDC21D463FD}">
      <dgm:prSet phldrT="[Text]"/>
      <dgm:spPr/>
      <dgm:t>
        <a:bodyPr/>
        <a:lstStyle/>
        <a:p>
          <a:r>
            <a:rPr lang="en-US" dirty="0"/>
            <a:t>02. </a:t>
          </a:r>
          <a:r>
            <a:rPr lang="en-IN" dirty="0"/>
            <a:t>Changing Requirement</a:t>
          </a:r>
        </a:p>
      </dgm:t>
    </dgm:pt>
    <dgm:pt modelId="{5D7F939C-E789-4EAA-9E3F-3CCD182573A6}" type="parTrans" cxnId="{FC4FE6A6-4314-4C48-8408-92F1C2319727}">
      <dgm:prSet/>
      <dgm:spPr/>
      <dgm:t>
        <a:bodyPr/>
        <a:lstStyle/>
        <a:p>
          <a:endParaRPr lang="en-IN"/>
        </a:p>
      </dgm:t>
    </dgm:pt>
    <dgm:pt modelId="{C9E03E01-F352-4429-8C9F-90CE25948280}" type="sibTrans" cxnId="{FC4FE6A6-4314-4C48-8408-92F1C2319727}">
      <dgm:prSet/>
      <dgm:spPr/>
      <dgm:t>
        <a:bodyPr/>
        <a:lstStyle/>
        <a:p>
          <a:endParaRPr lang="en-IN"/>
        </a:p>
      </dgm:t>
    </dgm:pt>
    <dgm:pt modelId="{FDEFE7E8-F358-4525-A8C5-F02C40FDD9A0}">
      <dgm:prSet phldrT="[Text]"/>
      <dgm:spPr/>
      <dgm:t>
        <a:bodyPr/>
        <a:lstStyle/>
        <a:p>
          <a:r>
            <a:rPr lang="en-US" dirty="0"/>
            <a:t>03. </a:t>
          </a:r>
          <a:r>
            <a:rPr lang="en-IN" dirty="0"/>
            <a:t>Frequent Delivery</a:t>
          </a:r>
        </a:p>
      </dgm:t>
    </dgm:pt>
    <dgm:pt modelId="{19AF7D15-2802-4E1E-A0EC-D4FA560C697F}" type="parTrans" cxnId="{A4CDEBE3-5BDA-41E7-A4FA-9202CE49BBAA}">
      <dgm:prSet/>
      <dgm:spPr/>
      <dgm:t>
        <a:bodyPr/>
        <a:lstStyle/>
        <a:p>
          <a:endParaRPr lang="en-IN"/>
        </a:p>
      </dgm:t>
    </dgm:pt>
    <dgm:pt modelId="{4A8B4361-375D-4079-957E-404508C48771}" type="sibTrans" cxnId="{A4CDEBE3-5BDA-41E7-A4FA-9202CE49BBAA}">
      <dgm:prSet/>
      <dgm:spPr/>
      <dgm:t>
        <a:bodyPr/>
        <a:lstStyle/>
        <a:p>
          <a:endParaRPr lang="en-IN"/>
        </a:p>
      </dgm:t>
    </dgm:pt>
    <dgm:pt modelId="{3502C0D5-81F6-4AF1-8EC3-D25F69F589F7}">
      <dgm:prSet phldrT="[Text]"/>
      <dgm:spPr/>
      <dgm:t>
        <a:bodyPr/>
        <a:lstStyle/>
        <a:p>
          <a:r>
            <a:rPr lang="en-IN" dirty="0"/>
            <a:t>04. Promoting Collaboration</a:t>
          </a:r>
        </a:p>
      </dgm:t>
    </dgm:pt>
    <dgm:pt modelId="{72A7495E-3C7F-4D7A-9A1C-C37B878F2515}" type="parTrans" cxnId="{002BFCF3-4CA9-4313-9099-3EC5FF5DCECE}">
      <dgm:prSet/>
      <dgm:spPr/>
      <dgm:t>
        <a:bodyPr/>
        <a:lstStyle/>
        <a:p>
          <a:endParaRPr lang="en-IN"/>
        </a:p>
      </dgm:t>
    </dgm:pt>
    <dgm:pt modelId="{CA75CD94-5C66-4A41-AAA9-0E8FD02FEB2A}" type="sibTrans" cxnId="{002BFCF3-4CA9-4313-9099-3EC5FF5DCECE}">
      <dgm:prSet/>
      <dgm:spPr/>
      <dgm:t>
        <a:bodyPr/>
        <a:lstStyle/>
        <a:p>
          <a:endParaRPr lang="en-IN"/>
        </a:p>
      </dgm:t>
    </dgm:pt>
    <dgm:pt modelId="{C7FB8724-87D0-4569-9229-0A7B6F61B291}">
      <dgm:prSet phldrT="[Text]"/>
      <dgm:spPr/>
      <dgm:t>
        <a:bodyPr/>
        <a:lstStyle/>
        <a:p>
          <a:r>
            <a:rPr lang="en-IN" dirty="0"/>
            <a:t>05. Motivated Individuals</a:t>
          </a:r>
        </a:p>
      </dgm:t>
    </dgm:pt>
    <dgm:pt modelId="{9993E7A3-AF4D-4ABA-A356-F98228A2A87E}" type="parTrans" cxnId="{00A1346E-6C85-4204-8D88-3434EB861A6D}">
      <dgm:prSet/>
      <dgm:spPr/>
      <dgm:t>
        <a:bodyPr/>
        <a:lstStyle/>
        <a:p>
          <a:endParaRPr lang="en-IN"/>
        </a:p>
      </dgm:t>
    </dgm:pt>
    <dgm:pt modelId="{09A01653-3871-45EC-A7D2-1245AB8BCCD5}" type="sibTrans" cxnId="{00A1346E-6C85-4204-8D88-3434EB861A6D}">
      <dgm:prSet/>
      <dgm:spPr/>
      <dgm:t>
        <a:bodyPr/>
        <a:lstStyle/>
        <a:p>
          <a:endParaRPr lang="en-IN"/>
        </a:p>
      </dgm:t>
    </dgm:pt>
    <dgm:pt modelId="{D8FE89A9-C150-4FFB-A2F9-B78AB8D51B29}">
      <dgm:prSet phldrT="[Text]"/>
      <dgm:spPr/>
      <dgm:t>
        <a:bodyPr/>
        <a:lstStyle/>
        <a:p>
          <a:r>
            <a:rPr lang="en-US" dirty="0"/>
            <a:t>06. </a:t>
          </a:r>
          <a:r>
            <a:rPr lang="en-IN" dirty="0"/>
            <a:t>Face to Face communication</a:t>
          </a:r>
        </a:p>
      </dgm:t>
    </dgm:pt>
    <dgm:pt modelId="{D4DBD081-E208-4BAE-9013-7F7AD8D8006B}" type="parTrans" cxnId="{D77C8474-CF8B-4702-91DB-417605854F4D}">
      <dgm:prSet/>
      <dgm:spPr/>
      <dgm:t>
        <a:bodyPr/>
        <a:lstStyle/>
        <a:p>
          <a:endParaRPr lang="en-IN"/>
        </a:p>
      </dgm:t>
    </dgm:pt>
    <dgm:pt modelId="{4959BDBE-652D-43AD-AB0D-47F554773DD9}" type="sibTrans" cxnId="{D77C8474-CF8B-4702-91DB-417605854F4D}">
      <dgm:prSet/>
      <dgm:spPr/>
      <dgm:t>
        <a:bodyPr/>
        <a:lstStyle/>
        <a:p>
          <a:endParaRPr lang="en-IN"/>
        </a:p>
      </dgm:t>
    </dgm:pt>
    <dgm:pt modelId="{B65DE827-C819-42D1-9D7B-903E34378F64}">
      <dgm:prSet phldrT="[Text]"/>
      <dgm:spPr/>
      <dgm:t>
        <a:bodyPr/>
        <a:lstStyle/>
        <a:p>
          <a:r>
            <a:rPr lang="en-US" dirty="0"/>
            <a:t>07. </a:t>
          </a:r>
          <a:r>
            <a:rPr lang="en-IN" dirty="0"/>
            <a:t>Maintain a Constant pace</a:t>
          </a:r>
        </a:p>
      </dgm:t>
    </dgm:pt>
    <dgm:pt modelId="{035D2AB3-A3AB-46AE-BA2A-9924039EE825}" type="parTrans" cxnId="{535E5FB5-8AFE-438A-8CD5-1DE596AC14FF}">
      <dgm:prSet/>
      <dgm:spPr/>
      <dgm:t>
        <a:bodyPr/>
        <a:lstStyle/>
        <a:p>
          <a:endParaRPr lang="en-IN"/>
        </a:p>
      </dgm:t>
    </dgm:pt>
    <dgm:pt modelId="{E5CC8B05-44C1-42FF-B6A2-738E8743A644}" type="sibTrans" cxnId="{535E5FB5-8AFE-438A-8CD5-1DE596AC14FF}">
      <dgm:prSet/>
      <dgm:spPr/>
      <dgm:t>
        <a:bodyPr/>
        <a:lstStyle/>
        <a:p>
          <a:endParaRPr lang="en-IN"/>
        </a:p>
      </dgm:t>
    </dgm:pt>
    <dgm:pt modelId="{B2CB4A5B-5C56-4362-9B30-82D74B49514E}">
      <dgm:prSet phldrT="[Text]"/>
      <dgm:spPr/>
      <dgm:t>
        <a:bodyPr/>
        <a:lstStyle/>
        <a:p>
          <a:r>
            <a:rPr lang="en-US" dirty="0"/>
            <a:t>08. </a:t>
          </a:r>
          <a:r>
            <a:rPr lang="en-IN" dirty="0"/>
            <a:t>Measure Progress</a:t>
          </a:r>
        </a:p>
      </dgm:t>
    </dgm:pt>
    <dgm:pt modelId="{4A4DF1B2-E085-4C95-936C-39CEECA9E388}" type="parTrans" cxnId="{E3525BE3-A0B7-42B4-A06D-332A02D161A6}">
      <dgm:prSet/>
      <dgm:spPr/>
      <dgm:t>
        <a:bodyPr/>
        <a:lstStyle/>
        <a:p>
          <a:endParaRPr lang="en-IN"/>
        </a:p>
      </dgm:t>
    </dgm:pt>
    <dgm:pt modelId="{E1FB8049-3C84-40EB-8EB5-F8E54595CA9D}" type="sibTrans" cxnId="{E3525BE3-A0B7-42B4-A06D-332A02D161A6}">
      <dgm:prSet/>
      <dgm:spPr/>
      <dgm:t>
        <a:bodyPr/>
        <a:lstStyle/>
        <a:p>
          <a:endParaRPr lang="en-IN"/>
        </a:p>
      </dgm:t>
    </dgm:pt>
    <dgm:pt modelId="{3D8D2DAF-BE2E-4663-A2B6-1FF969E7985E}">
      <dgm:prSet phldrT="[Text]"/>
      <dgm:spPr/>
      <dgm:t>
        <a:bodyPr/>
        <a:lstStyle/>
        <a:p>
          <a:r>
            <a:rPr lang="en-IN" dirty="0"/>
            <a:t>09. Technical Excellence</a:t>
          </a:r>
        </a:p>
      </dgm:t>
    </dgm:pt>
    <dgm:pt modelId="{130E58C0-2968-41AA-85C4-4E875F0CED03}" type="parTrans" cxnId="{E5DB8604-498E-4142-BB25-C21C547F246F}">
      <dgm:prSet/>
      <dgm:spPr/>
      <dgm:t>
        <a:bodyPr/>
        <a:lstStyle/>
        <a:p>
          <a:endParaRPr lang="en-IN"/>
        </a:p>
      </dgm:t>
    </dgm:pt>
    <dgm:pt modelId="{BC82FA78-3583-412A-98C8-DA1A79A29585}" type="sibTrans" cxnId="{E5DB8604-498E-4142-BB25-C21C547F246F}">
      <dgm:prSet/>
      <dgm:spPr/>
      <dgm:t>
        <a:bodyPr/>
        <a:lstStyle/>
        <a:p>
          <a:endParaRPr lang="en-IN"/>
        </a:p>
      </dgm:t>
    </dgm:pt>
    <dgm:pt modelId="{859A13D0-DA84-4A8F-8C6D-EC05C13DBF37}">
      <dgm:prSet phldrT="[Text]"/>
      <dgm:spPr/>
      <dgm:t>
        <a:bodyPr/>
        <a:lstStyle/>
        <a:p>
          <a:r>
            <a:rPr lang="en-US" dirty="0"/>
            <a:t>10. </a:t>
          </a:r>
          <a:r>
            <a:rPr lang="en-IN" dirty="0"/>
            <a:t>Simplicity</a:t>
          </a:r>
        </a:p>
      </dgm:t>
    </dgm:pt>
    <dgm:pt modelId="{2C6EE59F-C8D5-47F3-80B1-9435FF2DD73F}" type="parTrans" cxnId="{8F410E1C-FAE1-4FC9-9811-55C2558D3175}">
      <dgm:prSet/>
      <dgm:spPr/>
      <dgm:t>
        <a:bodyPr/>
        <a:lstStyle/>
        <a:p>
          <a:endParaRPr lang="en-IN"/>
        </a:p>
      </dgm:t>
    </dgm:pt>
    <dgm:pt modelId="{F6D2292F-51ED-4FE5-8D6E-CEBD667B484B}" type="sibTrans" cxnId="{8F410E1C-FAE1-4FC9-9811-55C2558D3175}">
      <dgm:prSet/>
      <dgm:spPr/>
      <dgm:t>
        <a:bodyPr/>
        <a:lstStyle/>
        <a:p>
          <a:endParaRPr lang="en-IN"/>
        </a:p>
      </dgm:t>
    </dgm:pt>
    <dgm:pt modelId="{14E875D6-F8CC-4094-ADCD-64081A248C00}">
      <dgm:prSet phldrT="[Text]"/>
      <dgm:spPr/>
      <dgm:t>
        <a:bodyPr/>
        <a:lstStyle/>
        <a:p>
          <a:r>
            <a:rPr lang="en-US" dirty="0"/>
            <a:t>11. </a:t>
          </a:r>
          <a:r>
            <a:rPr lang="en-IN" dirty="0"/>
            <a:t>Self organized team</a:t>
          </a:r>
        </a:p>
      </dgm:t>
    </dgm:pt>
    <dgm:pt modelId="{EA1401F8-49E5-4271-8590-24B6342654AA}" type="parTrans" cxnId="{425470D9-7DF8-4A25-B1F1-76D73641B649}">
      <dgm:prSet/>
      <dgm:spPr/>
      <dgm:t>
        <a:bodyPr/>
        <a:lstStyle/>
        <a:p>
          <a:endParaRPr lang="en-IN"/>
        </a:p>
      </dgm:t>
    </dgm:pt>
    <dgm:pt modelId="{6807C7AA-9896-4BA4-BF92-0FA7BCD32824}" type="sibTrans" cxnId="{425470D9-7DF8-4A25-B1F1-76D73641B649}">
      <dgm:prSet/>
      <dgm:spPr/>
      <dgm:t>
        <a:bodyPr/>
        <a:lstStyle/>
        <a:p>
          <a:endParaRPr lang="en-IN"/>
        </a:p>
      </dgm:t>
    </dgm:pt>
    <dgm:pt modelId="{3BC09C73-1703-4405-B097-C890E974B22A}">
      <dgm:prSet phldrT="[Text]"/>
      <dgm:spPr/>
      <dgm:t>
        <a:bodyPr/>
        <a:lstStyle/>
        <a:p>
          <a:r>
            <a:rPr lang="en-US" dirty="0"/>
            <a:t>12. </a:t>
          </a:r>
          <a:r>
            <a:rPr lang="en-IN" dirty="0"/>
            <a:t>Continues Improvements</a:t>
          </a:r>
        </a:p>
      </dgm:t>
    </dgm:pt>
    <dgm:pt modelId="{975C4F51-3578-4C29-9E5D-967FC0BB93F6}" type="parTrans" cxnId="{A56451C6-CF8C-40F7-8B0B-43E634B92C34}">
      <dgm:prSet/>
      <dgm:spPr/>
      <dgm:t>
        <a:bodyPr/>
        <a:lstStyle/>
        <a:p>
          <a:endParaRPr lang="en-IN"/>
        </a:p>
      </dgm:t>
    </dgm:pt>
    <dgm:pt modelId="{36C46954-CEA9-4EAE-9917-FB4BF10C509D}" type="sibTrans" cxnId="{A56451C6-CF8C-40F7-8B0B-43E634B92C34}">
      <dgm:prSet/>
      <dgm:spPr/>
      <dgm:t>
        <a:bodyPr/>
        <a:lstStyle/>
        <a:p>
          <a:endParaRPr lang="en-IN"/>
        </a:p>
      </dgm:t>
    </dgm:pt>
    <dgm:pt modelId="{E1EBA7AD-AC4A-49F4-B230-D6655496B5F5}">
      <dgm:prSet phldrT="[Text]"/>
      <dgm:spPr/>
      <dgm:t>
        <a:bodyPr/>
        <a:lstStyle/>
        <a:p>
          <a:r>
            <a:rPr lang="en-US" dirty="0"/>
            <a:t>01. </a:t>
          </a:r>
          <a:r>
            <a:rPr lang="en-IN" dirty="0"/>
            <a:t>Customer Satisfaction</a:t>
          </a:r>
        </a:p>
      </dgm:t>
    </dgm:pt>
    <dgm:pt modelId="{98D7049E-B2AE-4F14-8FAD-226B5461430A}" type="parTrans" cxnId="{28F3987F-C99A-4202-B8BA-91ED4F56EE70}">
      <dgm:prSet/>
      <dgm:spPr/>
      <dgm:t>
        <a:bodyPr/>
        <a:lstStyle/>
        <a:p>
          <a:endParaRPr lang="en-IN"/>
        </a:p>
      </dgm:t>
    </dgm:pt>
    <dgm:pt modelId="{F10A331B-9AE5-4503-A0B8-ABDB231BF5BB}" type="sibTrans" cxnId="{28F3987F-C99A-4202-B8BA-91ED4F56EE70}">
      <dgm:prSet/>
      <dgm:spPr/>
      <dgm:t>
        <a:bodyPr/>
        <a:lstStyle/>
        <a:p>
          <a:endParaRPr lang="en-IN"/>
        </a:p>
      </dgm:t>
    </dgm:pt>
    <dgm:pt modelId="{4ACFA1E1-1746-4C9D-82BE-EA0A8C6C5018}" type="pres">
      <dgm:prSet presAssocID="{D914F79C-F407-424A-AE41-EF95E2B51C4C}" presName="linear" presStyleCnt="0">
        <dgm:presLayoutVars>
          <dgm:dir/>
          <dgm:animLvl val="lvl"/>
          <dgm:resizeHandles val="exact"/>
        </dgm:presLayoutVars>
      </dgm:prSet>
      <dgm:spPr/>
    </dgm:pt>
    <dgm:pt modelId="{A1A0CE48-EA50-4E28-BB16-9DD2506B263C}" type="pres">
      <dgm:prSet presAssocID="{E1EBA7AD-AC4A-49F4-B230-D6655496B5F5}" presName="parentLin" presStyleCnt="0"/>
      <dgm:spPr/>
    </dgm:pt>
    <dgm:pt modelId="{0ADB1083-57B6-4C34-B252-7270405BC1C3}" type="pres">
      <dgm:prSet presAssocID="{E1EBA7AD-AC4A-49F4-B230-D6655496B5F5}" presName="parentLeftMargin" presStyleLbl="node1" presStyleIdx="0" presStyleCnt="12"/>
      <dgm:spPr/>
    </dgm:pt>
    <dgm:pt modelId="{050FF95C-AF1A-40D8-91F2-461F02111C6A}" type="pres">
      <dgm:prSet presAssocID="{E1EBA7AD-AC4A-49F4-B230-D6655496B5F5}" presName="parentText" presStyleLbl="node1" presStyleIdx="0" presStyleCnt="12">
        <dgm:presLayoutVars>
          <dgm:chMax val="0"/>
          <dgm:bulletEnabled val="1"/>
        </dgm:presLayoutVars>
      </dgm:prSet>
      <dgm:spPr/>
    </dgm:pt>
    <dgm:pt modelId="{4D8EF763-58C6-40DD-84C3-80D8D8633CDE}" type="pres">
      <dgm:prSet presAssocID="{E1EBA7AD-AC4A-49F4-B230-D6655496B5F5}" presName="negativeSpace" presStyleCnt="0"/>
      <dgm:spPr/>
    </dgm:pt>
    <dgm:pt modelId="{B55727BC-9336-4426-8243-3E694A57CB29}" type="pres">
      <dgm:prSet presAssocID="{E1EBA7AD-AC4A-49F4-B230-D6655496B5F5}" presName="childText" presStyleLbl="conFgAcc1" presStyleIdx="0" presStyleCnt="12">
        <dgm:presLayoutVars>
          <dgm:bulletEnabled val="1"/>
        </dgm:presLayoutVars>
      </dgm:prSet>
      <dgm:spPr/>
    </dgm:pt>
    <dgm:pt modelId="{C18266DD-ADE5-4488-A9D9-105D12597745}" type="pres">
      <dgm:prSet presAssocID="{F10A331B-9AE5-4503-A0B8-ABDB231BF5BB}" presName="spaceBetweenRectangles" presStyleCnt="0"/>
      <dgm:spPr/>
    </dgm:pt>
    <dgm:pt modelId="{81549D63-4FF0-4775-BE9B-1B07138A2C26}" type="pres">
      <dgm:prSet presAssocID="{EFE1BB52-992A-4E9B-87A2-4CDC21D463FD}" presName="parentLin" presStyleCnt="0"/>
      <dgm:spPr/>
    </dgm:pt>
    <dgm:pt modelId="{D374BA3F-A3BD-4520-9735-DD2F577CAA8A}" type="pres">
      <dgm:prSet presAssocID="{EFE1BB52-992A-4E9B-87A2-4CDC21D463FD}" presName="parentLeftMargin" presStyleLbl="node1" presStyleIdx="0" presStyleCnt="12"/>
      <dgm:spPr/>
    </dgm:pt>
    <dgm:pt modelId="{1D8E02E3-D249-4E93-8E4D-03F395FD12FA}" type="pres">
      <dgm:prSet presAssocID="{EFE1BB52-992A-4E9B-87A2-4CDC21D463FD}" presName="parentText" presStyleLbl="node1" presStyleIdx="1" presStyleCnt="12">
        <dgm:presLayoutVars>
          <dgm:chMax val="0"/>
          <dgm:bulletEnabled val="1"/>
        </dgm:presLayoutVars>
      </dgm:prSet>
      <dgm:spPr/>
    </dgm:pt>
    <dgm:pt modelId="{BE6DC9FD-4914-4875-8BC7-7FCBF005B4D1}" type="pres">
      <dgm:prSet presAssocID="{EFE1BB52-992A-4E9B-87A2-4CDC21D463FD}" presName="negativeSpace" presStyleCnt="0"/>
      <dgm:spPr/>
    </dgm:pt>
    <dgm:pt modelId="{40E3EDF5-2A88-4AF3-A416-76D8EAB1859C}" type="pres">
      <dgm:prSet presAssocID="{EFE1BB52-992A-4E9B-87A2-4CDC21D463FD}" presName="childText" presStyleLbl="conFgAcc1" presStyleIdx="1" presStyleCnt="12">
        <dgm:presLayoutVars>
          <dgm:bulletEnabled val="1"/>
        </dgm:presLayoutVars>
      </dgm:prSet>
      <dgm:spPr/>
    </dgm:pt>
    <dgm:pt modelId="{FDF3F09F-355D-4481-82CD-A588B57299CB}" type="pres">
      <dgm:prSet presAssocID="{C9E03E01-F352-4429-8C9F-90CE25948280}" presName="spaceBetweenRectangles" presStyleCnt="0"/>
      <dgm:spPr/>
    </dgm:pt>
    <dgm:pt modelId="{7FF98035-C2FF-4CDB-91EA-3544662B90B4}" type="pres">
      <dgm:prSet presAssocID="{FDEFE7E8-F358-4525-A8C5-F02C40FDD9A0}" presName="parentLin" presStyleCnt="0"/>
      <dgm:spPr/>
    </dgm:pt>
    <dgm:pt modelId="{4C614CE8-9878-44DA-8F47-EBB13804C972}" type="pres">
      <dgm:prSet presAssocID="{FDEFE7E8-F358-4525-A8C5-F02C40FDD9A0}" presName="parentLeftMargin" presStyleLbl="node1" presStyleIdx="1" presStyleCnt="12"/>
      <dgm:spPr/>
    </dgm:pt>
    <dgm:pt modelId="{51F31276-76F5-4F35-B4A3-498716C3C41D}" type="pres">
      <dgm:prSet presAssocID="{FDEFE7E8-F358-4525-A8C5-F02C40FDD9A0}" presName="parentText" presStyleLbl="node1" presStyleIdx="2" presStyleCnt="12">
        <dgm:presLayoutVars>
          <dgm:chMax val="0"/>
          <dgm:bulletEnabled val="1"/>
        </dgm:presLayoutVars>
      </dgm:prSet>
      <dgm:spPr/>
    </dgm:pt>
    <dgm:pt modelId="{355302CE-52B5-4B2E-B022-2C473F9EA66D}" type="pres">
      <dgm:prSet presAssocID="{FDEFE7E8-F358-4525-A8C5-F02C40FDD9A0}" presName="negativeSpace" presStyleCnt="0"/>
      <dgm:spPr/>
    </dgm:pt>
    <dgm:pt modelId="{66B59538-326B-4509-841F-6EBA90E75884}" type="pres">
      <dgm:prSet presAssocID="{FDEFE7E8-F358-4525-A8C5-F02C40FDD9A0}" presName="childText" presStyleLbl="conFgAcc1" presStyleIdx="2" presStyleCnt="12">
        <dgm:presLayoutVars>
          <dgm:bulletEnabled val="1"/>
        </dgm:presLayoutVars>
      </dgm:prSet>
      <dgm:spPr/>
    </dgm:pt>
    <dgm:pt modelId="{B0D6B7F1-7389-4C87-ACC7-8D6F967FADB0}" type="pres">
      <dgm:prSet presAssocID="{4A8B4361-375D-4079-957E-404508C48771}" presName="spaceBetweenRectangles" presStyleCnt="0"/>
      <dgm:spPr/>
    </dgm:pt>
    <dgm:pt modelId="{2FB3354A-3A98-40CF-ADEE-41AFDED50028}" type="pres">
      <dgm:prSet presAssocID="{3502C0D5-81F6-4AF1-8EC3-D25F69F589F7}" presName="parentLin" presStyleCnt="0"/>
      <dgm:spPr/>
    </dgm:pt>
    <dgm:pt modelId="{ACD16301-6987-412D-824A-5F7900B083D4}" type="pres">
      <dgm:prSet presAssocID="{3502C0D5-81F6-4AF1-8EC3-D25F69F589F7}" presName="parentLeftMargin" presStyleLbl="node1" presStyleIdx="2" presStyleCnt="12"/>
      <dgm:spPr/>
    </dgm:pt>
    <dgm:pt modelId="{ACBAEA75-2B2F-4F49-B7B9-6ACB3927B2CB}" type="pres">
      <dgm:prSet presAssocID="{3502C0D5-81F6-4AF1-8EC3-D25F69F589F7}" presName="parentText" presStyleLbl="node1" presStyleIdx="3" presStyleCnt="12">
        <dgm:presLayoutVars>
          <dgm:chMax val="0"/>
          <dgm:bulletEnabled val="1"/>
        </dgm:presLayoutVars>
      </dgm:prSet>
      <dgm:spPr/>
    </dgm:pt>
    <dgm:pt modelId="{65790B13-6824-4926-9564-2181D2FC0658}" type="pres">
      <dgm:prSet presAssocID="{3502C0D5-81F6-4AF1-8EC3-D25F69F589F7}" presName="negativeSpace" presStyleCnt="0"/>
      <dgm:spPr/>
    </dgm:pt>
    <dgm:pt modelId="{CA524161-C77D-45EC-A9CD-B1331418F8E9}" type="pres">
      <dgm:prSet presAssocID="{3502C0D5-81F6-4AF1-8EC3-D25F69F589F7}" presName="childText" presStyleLbl="conFgAcc1" presStyleIdx="3" presStyleCnt="12">
        <dgm:presLayoutVars>
          <dgm:bulletEnabled val="1"/>
        </dgm:presLayoutVars>
      </dgm:prSet>
      <dgm:spPr/>
    </dgm:pt>
    <dgm:pt modelId="{EDF28517-CDAF-4E1F-B48F-A1368BD5F445}" type="pres">
      <dgm:prSet presAssocID="{CA75CD94-5C66-4A41-AAA9-0E8FD02FEB2A}" presName="spaceBetweenRectangles" presStyleCnt="0"/>
      <dgm:spPr/>
    </dgm:pt>
    <dgm:pt modelId="{A6A21205-751A-4F4C-BDED-6D7DCF55DB63}" type="pres">
      <dgm:prSet presAssocID="{C7FB8724-87D0-4569-9229-0A7B6F61B291}" presName="parentLin" presStyleCnt="0"/>
      <dgm:spPr/>
    </dgm:pt>
    <dgm:pt modelId="{B309866B-2E52-4B2C-A06D-FC6AAAEE0D16}" type="pres">
      <dgm:prSet presAssocID="{C7FB8724-87D0-4569-9229-0A7B6F61B291}" presName="parentLeftMargin" presStyleLbl="node1" presStyleIdx="3" presStyleCnt="12"/>
      <dgm:spPr/>
    </dgm:pt>
    <dgm:pt modelId="{F28B3F3E-4646-4338-ACB9-9D8FE4A4FE41}" type="pres">
      <dgm:prSet presAssocID="{C7FB8724-87D0-4569-9229-0A7B6F61B291}" presName="parentText" presStyleLbl="node1" presStyleIdx="4" presStyleCnt="12" custLinFactNeighborX="709" custLinFactNeighborY="-1170">
        <dgm:presLayoutVars>
          <dgm:chMax val="0"/>
          <dgm:bulletEnabled val="1"/>
        </dgm:presLayoutVars>
      </dgm:prSet>
      <dgm:spPr/>
    </dgm:pt>
    <dgm:pt modelId="{3054BC37-0718-4441-8430-619738C0A002}" type="pres">
      <dgm:prSet presAssocID="{C7FB8724-87D0-4569-9229-0A7B6F61B291}" presName="negativeSpace" presStyleCnt="0"/>
      <dgm:spPr/>
    </dgm:pt>
    <dgm:pt modelId="{DD0BFEAB-78DE-42E2-893F-5FBEC666E240}" type="pres">
      <dgm:prSet presAssocID="{C7FB8724-87D0-4569-9229-0A7B6F61B291}" presName="childText" presStyleLbl="conFgAcc1" presStyleIdx="4" presStyleCnt="12">
        <dgm:presLayoutVars>
          <dgm:bulletEnabled val="1"/>
        </dgm:presLayoutVars>
      </dgm:prSet>
      <dgm:spPr/>
    </dgm:pt>
    <dgm:pt modelId="{70C5946C-CD5D-4DE6-A29C-FCE66A934A92}" type="pres">
      <dgm:prSet presAssocID="{09A01653-3871-45EC-A7D2-1245AB8BCCD5}" presName="spaceBetweenRectangles" presStyleCnt="0"/>
      <dgm:spPr/>
    </dgm:pt>
    <dgm:pt modelId="{31A7007B-637A-43B8-AEA7-25AF748CE918}" type="pres">
      <dgm:prSet presAssocID="{D8FE89A9-C150-4FFB-A2F9-B78AB8D51B29}" presName="parentLin" presStyleCnt="0"/>
      <dgm:spPr/>
    </dgm:pt>
    <dgm:pt modelId="{04059D24-666A-42DB-A326-7C739A26D97B}" type="pres">
      <dgm:prSet presAssocID="{D8FE89A9-C150-4FFB-A2F9-B78AB8D51B29}" presName="parentLeftMargin" presStyleLbl="node1" presStyleIdx="4" presStyleCnt="12"/>
      <dgm:spPr/>
    </dgm:pt>
    <dgm:pt modelId="{22548A25-F921-4F8D-814E-C4796B59EA7D}" type="pres">
      <dgm:prSet presAssocID="{D8FE89A9-C150-4FFB-A2F9-B78AB8D51B29}" presName="parentText" presStyleLbl="node1" presStyleIdx="5" presStyleCnt="12">
        <dgm:presLayoutVars>
          <dgm:chMax val="0"/>
          <dgm:bulletEnabled val="1"/>
        </dgm:presLayoutVars>
      </dgm:prSet>
      <dgm:spPr/>
    </dgm:pt>
    <dgm:pt modelId="{8E05D8A5-C6ED-489E-BB7E-3ABF3B472A65}" type="pres">
      <dgm:prSet presAssocID="{D8FE89A9-C150-4FFB-A2F9-B78AB8D51B29}" presName="negativeSpace" presStyleCnt="0"/>
      <dgm:spPr/>
    </dgm:pt>
    <dgm:pt modelId="{C476F0B9-0963-4875-9AEA-AF426F6CE63F}" type="pres">
      <dgm:prSet presAssocID="{D8FE89A9-C150-4FFB-A2F9-B78AB8D51B29}" presName="childText" presStyleLbl="conFgAcc1" presStyleIdx="5" presStyleCnt="12">
        <dgm:presLayoutVars>
          <dgm:bulletEnabled val="1"/>
        </dgm:presLayoutVars>
      </dgm:prSet>
      <dgm:spPr/>
    </dgm:pt>
    <dgm:pt modelId="{C1758296-E1B3-433E-95BD-4BAA4E579581}" type="pres">
      <dgm:prSet presAssocID="{4959BDBE-652D-43AD-AB0D-47F554773DD9}" presName="spaceBetweenRectangles" presStyleCnt="0"/>
      <dgm:spPr/>
    </dgm:pt>
    <dgm:pt modelId="{670072CB-443B-4D42-A04E-FA61457BD868}" type="pres">
      <dgm:prSet presAssocID="{B65DE827-C819-42D1-9D7B-903E34378F64}" presName="parentLin" presStyleCnt="0"/>
      <dgm:spPr/>
    </dgm:pt>
    <dgm:pt modelId="{6A81E0B7-B6EF-41FC-A2B2-9829127B3DDE}" type="pres">
      <dgm:prSet presAssocID="{B65DE827-C819-42D1-9D7B-903E34378F64}" presName="parentLeftMargin" presStyleLbl="node1" presStyleIdx="5" presStyleCnt="12"/>
      <dgm:spPr/>
    </dgm:pt>
    <dgm:pt modelId="{7B9142DD-A669-4CE3-8F4A-946272B0D802}" type="pres">
      <dgm:prSet presAssocID="{B65DE827-C819-42D1-9D7B-903E34378F64}" presName="parentText" presStyleLbl="node1" presStyleIdx="6" presStyleCnt="12">
        <dgm:presLayoutVars>
          <dgm:chMax val="0"/>
          <dgm:bulletEnabled val="1"/>
        </dgm:presLayoutVars>
      </dgm:prSet>
      <dgm:spPr/>
    </dgm:pt>
    <dgm:pt modelId="{2F2E9BF7-5558-463A-A1A9-7CC5280B63E1}" type="pres">
      <dgm:prSet presAssocID="{B65DE827-C819-42D1-9D7B-903E34378F64}" presName="negativeSpace" presStyleCnt="0"/>
      <dgm:spPr/>
    </dgm:pt>
    <dgm:pt modelId="{899FD8AD-65E8-44A8-B2BD-A4D4C7C60231}" type="pres">
      <dgm:prSet presAssocID="{B65DE827-C819-42D1-9D7B-903E34378F64}" presName="childText" presStyleLbl="conFgAcc1" presStyleIdx="6" presStyleCnt="12">
        <dgm:presLayoutVars>
          <dgm:bulletEnabled val="1"/>
        </dgm:presLayoutVars>
      </dgm:prSet>
      <dgm:spPr/>
    </dgm:pt>
    <dgm:pt modelId="{36DEED56-A2FA-4B90-A581-6A2BB0F374B7}" type="pres">
      <dgm:prSet presAssocID="{E5CC8B05-44C1-42FF-B6A2-738E8743A644}" presName="spaceBetweenRectangles" presStyleCnt="0"/>
      <dgm:spPr/>
    </dgm:pt>
    <dgm:pt modelId="{680B8247-AC72-4602-B4A0-34D404F391ED}" type="pres">
      <dgm:prSet presAssocID="{B2CB4A5B-5C56-4362-9B30-82D74B49514E}" presName="parentLin" presStyleCnt="0"/>
      <dgm:spPr/>
    </dgm:pt>
    <dgm:pt modelId="{E5F7E55A-2ACB-41FB-B608-E0C90D7E10DB}" type="pres">
      <dgm:prSet presAssocID="{B2CB4A5B-5C56-4362-9B30-82D74B49514E}" presName="parentLeftMargin" presStyleLbl="node1" presStyleIdx="6" presStyleCnt="12"/>
      <dgm:spPr/>
    </dgm:pt>
    <dgm:pt modelId="{00612A55-EA67-4BD2-90EA-DE2158009F39}" type="pres">
      <dgm:prSet presAssocID="{B2CB4A5B-5C56-4362-9B30-82D74B49514E}" presName="parentText" presStyleLbl="node1" presStyleIdx="7" presStyleCnt="12">
        <dgm:presLayoutVars>
          <dgm:chMax val="0"/>
          <dgm:bulletEnabled val="1"/>
        </dgm:presLayoutVars>
      </dgm:prSet>
      <dgm:spPr/>
    </dgm:pt>
    <dgm:pt modelId="{699F026B-C8F0-42AF-888A-00A35E07DDB1}" type="pres">
      <dgm:prSet presAssocID="{B2CB4A5B-5C56-4362-9B30-82D74B49514E}" presName="negativeSpace" presStyleCnt="0"/>
      <dgm:spPr/>
    </dgm:pt>
    <dgm:pt modelId="{62C6F7B0-A563-43B8-AB01-DF5F8621A09C}" type="pres">
      <dgm:prSet presAssocID="{B2CB4A5B-5C56-4362-9B30-82D74B49514E}" presName="childText" presStyleLbl="conFgAcc1" presStyleIdx="7" presStyleCnt="12">
        <dgm:presLayoutVars>
          <dgm:bulletEnabled val="1"/>
        </dgm:presLayoutVars>
      </dgm:prSet>
      <dgm:spPr/>
    </dgm:pt>
    <dgm:pt modelId="{698B29DD-2ABE-45CE-AC98-51F8A8223836}" type="pres">
      <dgm:prSet presAssocID="{E1FB8049-3C84-40EB-8EB5-F8E54595CA9D}" presName="spaceBetweenRectangles" presStyleCnt="0"/>
      <dgm:spPr/>
    </dgm:pt>
    <dgm:pt modelId="{A38446BF-17CB-4A72-A88B-FF757BED4BFE}" type="pres">
      <dgm:prSet presAssocID="{3D8D2DAF-BE2E-4663-A2B6-1FF969E7985E}" presName="parentLin" presStyleCnt="0"/>
      <dgm:spPr/>
    </dgm:pt>
    <dgm:pt modelId="{F7E0AFF8-7E74-41E2-BDE1-511947F689E0}" type="pres">
      <dgm:prSet presAssocID="{3D8D2DAF-BE2E-4663-A2B6-1FF969E7985E}" presName="parentLeftMargin" presStyleLbl="node1" presStyleIdx="7" presStyleCnt="12"/>
      <dgm:spPr/>
    </dgm:pt>
    <dgm:pt modelId="{4E3C6909-D27E-4326-AFE3-759B193590B9}" type="pres">
      <dgm:prSet presAssocID="{3D8D2DAF-BE2E-4663-A2B6-1FF969E7985E}" presName="parentText" presStyleLbl="node1" presStyleIdx="8" presStyleCnt="12">
        <dgm:presLayoutVars>
          <dgm:chMax val="0"/>
          <dgm:bulletEnabled val="1"/>
        </dgm:presLayoutVars>
      </dgm:prSet>
      <dgm:spPr/>
    </dgm:pt>
    <dgm:pt modelId="{8E01AC22-BAD9-4A38-9CD0-577E09E96E58}" type="pres">
      <dgm:prSet presAssocID="{3D8D2DAF-BE2E-4663-A2B6-1FF969E7985E}" presName="negativeSpace" presStyleCnt="0"/>
      <dgm:spPr/>
    </dgm:pt>
    <dgm:pt modelId="{EB873B52-250B-4484-974A-5E456C728751}" type="pres">
      <dgm:prSet presAssocID="{3D8D2DAF-BE2E-4663-A2B6-1FF969E7985E}" presName="childText" presStyleLbl="conFgAcc1" presStyleIdx="8" presStyleCnt="12">
        <dgm:presLayoutVars>
          <dgm:bulletEnabled val="1"/>
        </dgm:presLayoutVars>
      </dgm:prSet>
      <dgm:spPr/>
    </dgm:pt>
    <dgm:pt modelId="{AA8308E4-1841-46A5-A238-BC593F80EFAA}" type="pres">
      <dgm:prSet presAssocID="{BC82FA78-3583-412A-98C8-DA1A79A29585}" presName="spaceBetweenRectangles" presStyleCnt="0"/>
      <dgm:spPr/>
    </dgm:pt>
    <dgm:pt modelId="{E174F20C-2422-4811-AED7-FB5215938FB6}" type="pres">
      <dgm:prSet presAssocID="{859A13D0-DA84-4A8F-8C6D-EC05C13DBF37}" presName="parentLin" presStyleCnt="0"/>
      <dgm:spPr/>
    </dgm:pt>
    <dgm:pt modelId="{9F52DABE-9F40-41F2-A976-DA3124F19AF9}" type="pres">
      <dgm:prSet presAssocID="{859A13D0-DA84-4A8F-8C6D-EC05C13DBF37}" presName="parentLeftMargin" presStyleLbl="node1" presStyleIdx="8" presStyleCnt="12"/>
      <dgm:spPr/>
    </dgm:pt>
    <dgm:pt modelId="{4592BE3C-E161-4303-B93B-71A46467D8C3}" type="pres">
      <dgm:prSet presAssocID="{859A13D0-DA84-4A8F-8C6D-EC05C13DBF37}" presName="parentText" presStyleLbl="node1" presStyleIdx="9" presStyleCnt="12">
        <dgm:presLayoutVars>
          <dgm:chMax val="0"/>
          <dgm:bulletEnabled val="1"/>
        </dgm:presLayoutVars>
      </dgm:prSet>
      <dgm:spPr/>
    </dgm:pt>
    <dgm:pt modelId="{6BAAA51C-6A2B-4BE5-8904-A0FA6689C4FF}" type="pres">
      <dgm:prSet presAssocID="{859A13D0-DA84-4A8F-8C6D-EC05C13DBF37}" presName="negativeSpace" presStyleCnt="0"/>
      <dgm:spPr/>
    </dgm:pt>
    <dgm:pt modelId="{DA418CE6-B558-4949-8F4B-60D750670945}" type="pres">
      <dgm:prSet presAssocID="{859A13D0-DA84-4A8F-8C6D-EC05C13DBF37}" presName="childText" presStyleLbl="conFgAcc1" presStyleIdx="9" presStyleCnt="12">
        <dgm:presLayoutVars>
          <dgm:bulletEnabled val="1"/>
        </dgm:presLayoutVars>
      </dgm:prSet>
      <dgm:spPr/>
    </dgm:pt>
    <dgm:pt modelId="{04E20F59-EA06-46C5-AEFF-A41CE77970A4}" type="pres">
      <dgm:prSet presAssocID="{F6D2292F-51ED-4FE5-8D6E-CEBD667B484B}" presName="spaceBetweenRectangles" presStyleCnt="0"/>
      <dgm:spPr/>
    </dgm:pt>
    <dgm:pt modelId="{6A7A0F8C-5202-4C5E-95A7-7914B130526F}" type="pres">
      <dgm:prSet presAssocID="{14E875D6-F8CC-4094-ADCD-64081A248C00}" presName="parentLin" presStyleCnt="0"/>
      <dgm:spPr/>
    </dgm:pt>
    <dgm:pt modelId="{7CAD44C6-65EA-4B9E-A039-AFB206D04BC7}" type="pres">
      <dgm:prSet presAssocID="{14E875D6-F8CC-4094-ADCD-64081A248C00}" presName="parentLeftMargin" presStyleLbl="node1" presStyleIdx="9" presStyleCnt="12"/>
      <dgm:spPr/>
    </dgm:pt>
    <dgm:pt modelId="{0775901C-398A-47E9-A5D2-70EDECFB32BC}" type="pres">
      <dgm:prSet presAssocID="{14E875D6-F8CC-4094-ADCD-64081A248C00}" presName="parentText" presStyleLbl="node1" presStyleIdx="10" presStyleCnt="12">
        <dgm:presLayoutVars>
          <dgm:chMax val="0"/>
          <dgm:bulletEnabled val="1"/>
        </dgm:presLayoutVars>
      </dgm:prSet>
      <dgm:spPr/>
    </dgm:pt>
    <dgm:pt modelId="{06856C80-0369-417B-B341-F866D5DB3162}" type="pres">
      <dgm:prSet presAssocID="{14E875D6-F8CC-4094-ADCD-64081A248C00}" presName="negativeSpace" presStyleCnt="0"/>
      <dgm:spPr/>
    </dgm:pt>
    <dgm:pt modelId="{00C60AB2-F36E-4005-859F-4243AA51DBF9}" type="pres">
      <dgm:prSet presAssocID="{14E875D6-F8CC-4094-ADCD-64081A248C00}" presName="childText" presStyleLbl="conFgAcc1" presStyleIdx="10" presStyleCnt="12">
        <dgm:presLayoutVars>
          <dgm:bulletEnabled val="1"/>
        </dgm:presLayoutVars>
      </dgm:prSet>
      <dgm:spPr/>
    </dgm:pt>
    <dgm:pt modelId="{106A9BFA-5E44-4CAB-87A0-AED1960C5E46}" type="pres">
      <dgm:prSet presAssocID="{6807C7AA-9896-4BA4-BF92-0FA7BCD32824}" presName="spaceBetweenRectangles" presStyleCnt="0"/>
      <dgm:spPr/>
    </dgm:pt>
    <dgm:pt modelId="{23384271-7E16-47FF-996C-AE80755238B2}" type="pres">
      <dgm:prSet presAssocID="{3BC09C73-1703-4405-B097-C890E974B22A}" presName="parentLin" presStyleCnt="0"/>
      <dgm:spPr/>
    </dgm:pt>
    <dgm:pt modelId="{67D13D8A-BF8A-4C82-A4D9-F48D700BD3E0}" type="pres">
      <dgm:prSet presAssocID="{3BC09C73-1703-4405-B097-C890E974B22A}" presName="parentLeftMargin" presStyleLbl="node1" presStyleIdx="10" presStyleCnt="12"/>
      <dgm:spPr/>
    </dgm:pt>
    <dgm:pt modelId="{5A13078C-CD89-490A-BED7-B2A807C19538}" type="pres">
      <dgm:prSet presAssocID="{3BC09C73-1703-4405-B097-C890E974B22A}" presName="parentText" presStyleLbl="node1" presStyleIdx="11" presStyleCnt="12">
        <dgm:presLayoutVars>
          <dgm:chMax val="0"/>
          <dgm:bulletEnabled val="1"/>
        </dgm:presLayoutVars>
      </dgm:prSet>
      <dgm:spPr/>
    </dgm:pt>
    <dgm:pt modelId="{69521C13-5750-46C3-B592-7060AB47342C}" type="pres">
      <dgm:prSet presAssocID="{3BC09C73-1703-4405-B097-C890E974B22A}" presName="negativeSpace" presStyleCnt="0"/>
      <dgm:spPr/>
    </dgm:pt>
    <dgm:pt modelId="{DC2E659C-E082-4ACB-ABAC-3AE72878BB18}" type="pres">
      <dgm:prSet presAssocID="{3BC09C73-1703-4405-B097-C890E974B22A}" presName="childText" presStyleLbl="conFgAcc1" presStyleIdx="11" presStyleCnt="12">
        <dgm:presLayoutVars>
          <dgm:bulletEnabled val="1"/>
        </dgm:presLayoutVars>
      </dgm:prSet>
      <dgm:spPr/>
    </dgm:pt>
  </dgm:ptLst>
  <dgm:cxnLst>
    <dgm:cxn modelId="{E5DB8604-498E-4142-BB25-C21C547F246F}" srcId="{D914F79C-F407-424A-AE41-EF95E2B51C4C}" destId="{3D8D2DAF-BE2E-4663-A2B6-1FF969E7985E}" srcOrd="8" destOrd="0" parTransId="{130E58C0-2968-41AA-85C4-4E875F0CED03}" sibTransId="{BC82FA78-3583-412A-98C8-DA1A79A29585}"/>
    <dgm:cxn modelId="{19CBED0E-7E62-48FD-8015-41DCE81992F4}" type="presOf" srcId="{E1EBA7AD-AC4A-49F4-B230-D6655496B5F5}" destId="{0ADB1083-57B6-4C34-B252-7270405BC1C3}" srcOrd="0" destOrd="0" presId="urn:microsoft.com/office/officeart/2005/8/layout/list1"/>
    <dgm:cxn modelId="{2479DF10-9454-4E51-99D0-32F9735A44A0}" type="presOf" srcId="{3BC09C73-1703-4405-B097-C890E974B22A}" destId="{5A13078C-CD89-490A-BED7-B2A807C19538}" srcOrd="1" destOrd="0" presId="urn:microsoft.com/office/officeart/2005/8/layout/list1"/>
    <dgm:cxn modelId="{ACB77411-C17F-41FB-9A4F-7F03FB3E3A92}" type="presOf" srcId="{E1EBA7AD-AC4A-49F4-B230-D6655496B5F5}" destId="{050FF95C-AF1A-40D8-91F2-461F02111C6A}" srcOrd="1" destOrd="0" presId="urn:microsoft.com/office/officeart/2005/8/layout/list1"/>
    <dgm:cxn modelId="{87FA3D19-CC77-4761-8434-D23EE2820F86}" type="presOf" srcId="{14E875D6-F8CC-4094-ADCD-64081A248C00}" destId="{0775901C-398A-47E9-A5D2-70EDECFB32BC}" srcOrd="1" destOrd="0" presId="urn:microsoft.com/office/officeart/2005/8/layout/list1"/>
    <dgm:cxn modelId="{8F410E1C-FAE1-4FC9-9811-55C2558D3175}" srcId="{D914F79C-F407-424A-AE41-EF95E2B51C4C}" destId="{859A13D0-DA84-4A8F-8C6D-EC05C13DBF37}" srcOrd="9" destOrd="0" parTransId="{2C6EE59F-C8D5-47F3-80B1-9435FF2DD73F}" sibTransId="{F6D2292F-51ED-4FE5-8D6E-CEBD667B484B}"/>
    <dgm:cxn modelId="{76F36431-2D89-4EE0-8FD6-B0D54AAEC70D}" type="presOf" srcId="{FDEFE7E8-F358-4525-A8C5-F02C40FDD9A0}" destId="{51F31276-76F5-4F35-B4A3-498716C3C41D}" srcOrd="1" destOrd="0" presId="urn:microsoft.com/office/officeart/2005/8/layout/list1"/>
    <dgm:cxn modelId="{E547E935-53E7-4660-AA2A-F8C63AABB403}" type="presOf" srcId="{859A13D0-DA84-4A8F-8C6D-EC05C13DBF37}" destId="{9F52DABE-9F40-41F2-A976-DA3124F19AF9}" srcOrd="0" destOrd="0" presId="urn:microsoft.com/office/officeart/2005/8/layout/list1"/>
    <dgm:cxn modelId="{4874973E-02CB-46F7-AE46-F7CFE4DBFE8B}" type="presOf" srcId="{C7FB8724-87D0-4569-9229-0A7B6F61B291}" destId="{B309866B-2E52-4B2C-A06D-FC6AAAEE0D16}" srcOrd="0" destOrd="0" presId="urn:microsoft.com/office/officeart/2005/8/layout/list1"/>
    <dgm:cxn modelId="{B2DFE244-5A2C-4C01-A9AF-CA9E7746DC03}" type="presOf" srcId="{3D8D2DAF-BE2E-4663-A2B6-1FF969E7985E}" destId="{4E3C6909-D27E-4326-AFE3-759B193590B9}" srcOrd="1" destOrd="0" presId="urn:microsoft.com/office/officeart/2005/8/layout/list1"/>
    <dgm:cxn modelId="{482A3566-ED3D-4BCA-B930-E0A2E47D9FFF}" type="presOf" srcId="{3502C0D5-81F6-4AF1-8EC3-D25F69F589F7}" destId="{ACBAEA75-2B2F-4F49-B7B9-6ACB3927B2CB}" srcOrd="1" destOrd="0" presId="urn:microsoft.com/office/officeart/2005/8/layout/list1"/>
    <dgm:cxn modelId="{00A1346E-6C85-4204-8D88-3434EB861A6D}" srcId="{D914F79C-F407-424A-AE41-EF95E2B51C4C}" destId="{C7FB8724-87D0-4569-9229-0A7B6F61B291}" srcOrd="4" destOrd="0" parTransId="{9993E7A3-AF4D-4ABA-A356-F98228A2A87E}" sibTransId="{09A01653-3871-45EC-A7D2-1245AB8BCCD5}"/>
    <dgm:cxn modelId="{4F5F1970-89EC-4989-B0F0-2ADE6C27484B}" type="presOf" srcId="{D914F79C-F407-424A-AE41-EF95E2B51C4C}" destId="{4ACFA1E1-1746-4C9D-82BE-EA0A8C6C5018}" srcOrd="0" destOrd="0" presId="urn:microsoft.com/office/officeart/2005/8/layout/list1"/>
    <dgm:cxn modelId="{6E882C71-65F9-42DD-B9C5-32B3D5A433E5}" type="presOf" srcId="{B2CB4A5B-5C56-4362-9B30-82D74B49514E}" destId="{00612A55-EA67-4BD2-90EA-DE2158009F39}" srcOrd="1" destOrd="0" presId="urn:microsoft.com/office/officeart/2005/8/layout/list1"/>
    <dgm:cxn modelId="{D77C8474-CF8B-4702-91DB-417605854F4D}" srcId="{D914F79C-F407-424A-AE41-EF95E2B51C4C}" destId="{D8FE89A9-C150-4FFB-A2F9-B78AB8D51B29}" srcOrd="5" destOrd="0" parTransId="{D4DBD081-E208-4BAE-9013-7F7AD8D8006B}" sibTransId="{4959BDBE-652D-43AD-AB0D-47F554773DD9}"/>
    <dgm:cxn modelId="{28F3987F-C99A-4202-B8BA-91ED4F56EE70}" srcId="{D914F79C-F407-424A-AE41-EF95E2B51C4C}" destId="{E1EBA7AD-AC4A-49F4-B230-D6655496B5F5}" srcOrd="0" destOrd="0" parTransId="{98D7049E-B2AE-4F14-8FAD-226B5461430A}" sibTransId="{F10A331B-9AE5-4503-A0B8-ABDB231BF5BB}"/>
    <dgm:cxn modelId="{6F55608D-EE5D-41D6-A400-4D7F63DFBB2A}" type="presOf" srcId="{B65DE827-C819-42D1-9D7B-903E34378F64}" destId="{6A81E0B7-B6EF-41FC-A2B2-9829127B3DDE}" srcOrd="0" destOrd="0" presId="urn:microsoft.com/office/officeart/2005/8/layout/list1"/>
    <dgm:cxn modelId="{72FFD69F-6BA7-4BF8-A13D-7CA8C44E0873}" type="presOf" srcId="{14E875D6-F8CC-4094-ADCD-64081A248C00}" destId="{7CAD44C6-65EA-4B9E-A039-AFB206D04BC7}" srcOrd="0" destOrd="0" presId="urn:microsoft.com/office/officeart/2005/8/layout/list1"/>
    <dgm:cxn modelId="{FC4FE6A6-4314-4C48-8408-92F1C2319727}" srcId="{D914F79C-F407-424A-AE41-EF95E2B51C4C}" destId="{EFE1BB52-992A-4E9B-87A2-4CDC21D463FD}" srcOrd="1" destOrd="0" parTransId="{5D7F939C-E789-4EAA-9E3F-3CCD182573A6}" sibTransId="{C9E03E01-F352-4429-8C9F-90CE25948280}"/>
    <dgm:cxn modelId="{94B7A6A8-C6E8-4D4D-ADC4-8E6B60E939BC}" type="presOf" srcId="{D8FE89A9-C150-4FFB-A2F9-B78AB8D51B29}" destId="{04059D24-666A-42DB-A326-7C739A26D97B}" srcOrd="0" destOrd="0" presId="urn:microsoft.com/office/officeart/2005/8/layout/list1"/>
    <dgm:cxn modelId="{2097B1A8-9AF4-42C7-A8D6-F506343C41D9}" type="presOf" srcId="{FDEFE7E8-F358-4525-A8C5-F02C40FDD9A0}" destId="{4C614CE8-9878-44DA-8F47-EBB13804C972}" srcOrd="0" destOrd="0" presId="urn:microsoft.com/office/officeart/2005/8/layout/list1"/>
    <dgm:cxn modelId="{535E5FB5-8AFE-438A-8CD5-1DE596AC14FF}" srcId="{D914F79C-F407-424A-AE41-EF95E2B51C4C}" destId="{B65DE827-C819-42D1-9D7B-903E34378F64}" srcOrd="6" destOrd="0" parTransId="{035D2AB3-A3AB-46AE-BA2A-9924039EE825}" sibTransId="{E5CC8B05-44C1-42FF-B6A2-738E8743A644}"/>
    <dgm:cxn modelId="{A56451C6-CF8C-40F7-8B0B-43E634B92C34}" srcId="{D914F79C-F407-424A-AE41-EF95E2B51C4C}" destId="{3BC09C73-1703-4405-B097-C890E974B22A}" srcOrd="11" destOrd="0" parTransId="{975C4F51-3578-4C29-9E5D-967FC0BB93F6}" sibTransId="{36C46954-CEA9-4EAE-9917-FB4BF10C509D}"/>
    <dgm:cxn modelId="{901768C7-829B-4478-B137-2D11FD0FCFA9}" type="presOf" srcId="{3502C0D5-81F6-4AF1-8EC3-D25F69F589F7}" destId="{ACD16301-6987-412D-824A-5F7900B083D4}" srcOrd="0" destOrd="0" presId="urn:microsoft.com/office/officeart/2005/8/layout/list1"/>
    <dgm:cxn modelId="{02A86DCA-F3D4-466F-AF51-1CB13B0F062D}" type="presOf" srcId="{C7FB8724-87D0-4569-9229-0A7B6F61B291}" destId="{F28B3F3E-4646-4338-ACB9-9D8FE4A4FE41}" srcOrd="1" destOrd="0" presId="urn:microsoft.com/office/officeart/2005/8/layout/list1"/>
    <dgm:cxn modelId="{61124CCF-27D8-4947-B7AB-BA1E6E397B17}" type="presOf" srcId="{D8FE89A9-C150-4FFB-A2F9-B78AB8D51B29}" destId="{22548A25-F921-4F8D-814E-C4796B59EA7D}" srcOrd="1" destOrd="0" presId="urn:microsoft.com/office/officeart/2005/8/layout/list1"/>
    <dgm:cxn modelId="{04CD66D0-7713-4A6A-96D9-39A162248A04}" type="presOf" srcId="{3D8D2DAF-BE2E-4663-A2B6-1FF969E7985E}" destId="{F7E0AFF8-7E74-41E2-BDE1-511947F689E0}" srcOrd="0" destOrd="0" presId="urn:microsoft.com/office/officeart/2005/8/layout/list1"/>
    <dgm:cxn modelId="{3B661DD8-F8DF-40BA-9D72-06F9E7BDCE06}" type="presOf" srcId="{859A13D0-DA84-4A8F-8C6D-EC05C13DBF37}" destId="{4592BE3C-E161-4303-B93B-71A46467D8C3}" srcOrd="1" destOrd="0" presId="urn:microsoft.com/office/officeart/2005/8/layout/list1"/>
    <dgm:cxn modelId="{425470D9-7DF8-4A25-B1F1-76D73641B649}" srcId="{D914F79C-F407-424A-AE41-EF95E2B51C4C}" destId="{14E875D6-F8CC-4094-ADCD-64081A248C00}" srcOrd="10" destOrd="0" parTransId="{EA1401F8-49E5-4271-8590-24B6342654AA}" sibTransId="{6807C7AA-9896-4BA4-BF92-0FA7BCD32824}"/>
    <dgm:cxn modelId="{5BAF64DC-D96F-4FD0-9F7F-E278E1A211B2}" type="presOf" srcId="{3BC09C73-1703-4405-B097-C890E974B22A}" destId="{67D13D8A-BF8A-4C82-A4D9-F48D700BD3E0}" srcOrd="0" destOrd="0" presId="urn:microsoft.com/office/officeart/2005/8/layout/list1"/>
    <dgm:cxn modelId="{35DED5E1-E9C7-4721-B425-945B2B088513}" type="presOf" srcId="{B2CB4A5B-5C56-4362-9B30-82D74B49514E}" destId="{E5F7E55A-2ACB-41FB-B608-E0C90D7E10DB}" srcOrd="0" destOrd="0" presId="urn:microsoft.com/office/officeart/2005/8/layout/list1"/>
    <dgm:cxn modelId="{E3525BE3-A0B7-42B4-A06D-332A02D161A6}" srcId="{D914F79C-F407-424A-AE41-EF95E2B51C4C}" destId="{B2CB4A5B-5C56-4362-9B30-82D74B49514E}" srcOrd="7" destOrd="0" parTransId="{4A4DF1B2-E085-4C95-936C-39CEECA9E388}" sibTransId="{E1FB8049-3C84-40EB-8EB5-F8E54595CA9D}"/>
    <dgm:cxn modelId="{27CA95E3-1F0B-4E84-9F76-238D9945214E}" type="presOf" srcId="{B65DE827-C819-42D1-9D7B-903E34378F64}" destId="{7B9142DD-A669-4CE3-8F4A-946272B0D802}" srcOrd="1" destOrd="0" presId="urn:microsoft.com/office/officeart/2005/8/layout/list1"/>
    <dgm:cxn modelId="{A4CDEBE3-5BDA-41E7-A4FA-9202CE49BBAA}" srcId="{D914F79C-F407-424A-AE41-EF95E2B51C4C}" destId="{FDEFE7E8-F358-4525-A8C5-F02C40FDD9A0}" srcOrd="2" destOrd="0" parTransId="{19AF7D15-2802-4E1E-A0EC-D4FA560C697F}" sibTransId="{4A8B4361-375D-4079-957E-404508C48771}"/>
    <dgm:cxn modelId="{382644E4-F5F6-4170-89BE-AB8FCEDD0D0A}" type="presOf" srcId="{EFE1BB52-992A-4E9B-87A2-4CDC21D463FD}" destId="{D374BA3F-A3BD-4520-9735-DD2F577CAA8A}" srcOrd="0" destOrd="0" presId="urn:microsoft.com/office/officeart/2005/8/layout/list1"/>
    <dgm:cxn modelId="{7CBBAEE5-6CAA-4F94-A741-96E0C5831D1C}" type="presOf" srcId="{EFE1BB52-992A-4E9B-87A2-4CDC21D463FD}" destId="{1D8E02E3-D249-4E93-8E4D-03F395FD12FA}" srcOrd="1" destOrd="0" presId="urn:microsoft.com/office/officeart/2005/8/layout/list1"/>
    <dgm:cxn modelId="{002BFCF3-4CA9-4313-9099-3EC5FF5DCECE}" srcId="{D914F79C-F407-424A-AE41-EF95E2B51C4C}" destId="{3502C0D5-81F6-4AF1-8EC3-D25F69F589F7}" srcOrd="3" destOrd="0" parTransId="{72A7495E-3C7F-4D7A-9A1C-C37B878F2515}" sibTransId="{CA75CD94-5C66-4A41-AAA9-0E8FD02FEB2A}"/>
    <dgm:cxn modelId="{6D07AA77-ECE8-4ED4-B8AD-99480289263E}" type="presParOf" srcId="{4ACFA1E1-1746-4C9D-82BE-EA0A8C6C5018}" destId="{A1A0CE48-EA50-4E28-BB16-9DD2506B263C}" srcOrd="0" destOrd="0" presId="urn:microsoft.com/office/officeart/2005/8/layout/list1"/>
    <dgm:cxn modelId="{3F413E96-4081-4E1B-9BFD-1F4A31933D08}" type="presParOf" srcId="{A1A0CE48-EA50-4E28-BB16-9DD2506B263C}" destId="{0ADB1083-57B6-4C34-B252-7270405BC1C3}" srcOrd="0" destOrd="0" presId="urn:microsoft.com/office/officeart/2005/8/layout/list1"/>
    <dgm:cxn modelId="{05564B32-1E00-400E-9F28-08B3D4B468F8}" type="presParOf" srcId="{A1A0CE48-EA50-4E28-BB16-9DD2506B263C}" destId="{050FF95C-AF1A-40D8-91F2-461F02111C6A}" srcOrd="1" destOrd="0" presId="urn:microsoft.com/office/officeart/2005/8/layout/list1"/>
    <dgm:cxn modelId="{DAA15497-4606-4CC5-B583-5DA5A37E9E6F}" type="presParOf" srcId="{4ACFA1E1-1746-4C9D-82BE-EA0A8C6C5018}" destId="{4D8EF763-58C6-40DD-84C3-80D8D8633CDE}" srcOrd="1" destOrd="0" presId="urn:microsoft.com/office/officeart/2005/8/layout/list1"/>
    <dgm:cxn modelId="{9E837586-E3CC-42B9-B63B-AECF990D1EB5}" type="presParOf" srcId="{4ACFA1E1-1746-4C9D-82BE-EA0A8C6C5018}" destId="{B55727BC-9336-4426-8243-3E694A57CB29}" srcOrd="2" destOrd="0" presId="urn:microsoft.com/office/officeart/2005/8/layout/list1"/>
    <dgm:cxn modelId="{3090E70B-D86A-4C99-B500-4B9FB1DC5F8D}" type="presParOf" srcId="{4ACFA1E1-1746-4C9D-82BE-EA0A8C6C5018}" destId="{C18266DD-ADE5-4488-A9D9-105D12597745}" srcOrd="3" destOrd="0" presId="urn:microsoft.com/office/officeart/2005/8/layout/list1"/>
    <dgm:cxn modelId="{73DCCDEE-5CE1-4864-B315-0F887B9838C5}" type="presParOf" srcId="{4ACFA1E1-1746-4C9D-82BE-EA0A8C6C5018}" destId="{81549D63-4FF0-4775-BE9B-1B07138A2C26}" srcOrd="4" destOrd="0" presId="urn:microsoft.com/office/officeart/2005/8/layout/list1"/>
    <dgm:cxn modelId="{3B11D673-F766-4F23-9C71-79751048827D}" type="presParOf" srcId="{81549D63-4FF0-4775-BE9B-1B07138A2C26}" destId="{D374BA3F-A3BD-4520-9735-DD2F577CAA8A}" srcOrd="0" destOrd="0" presId="urn:microsoft.com/office/officeart/2005/8/layout/list1"/>
    <dgm:cxn modelId="{90FA5608-CBDD-492D-964E-EA67E806F672}" type="presParOf" srcId="{81549D63-4FF0-4775-BE9B-1B07138A2C26}" destId="{1D8E02E3-D249-4E93-8E4D-03F395FD12FA}" srcOrd="1" destOrd="0" presId="urn:microsoft.com/office/officeart/2005/8/layout/list1"/>
    <dgm:cxn modelId="{E66653D3-E52B-44B3-9599-B43F2BED9402}" type="presParOf" srcId="{4ACFA1E1-1746-4C9D-82BE-EA0A8C6C5018}" destId="{BE6DC9FD-4914-4875-8BC7-7FCBF005B4D1}" srcOrd="5" destOrd="0" presId="urn:microsoft.com/office/officeart/2005/8/layout/list1"/>
    <dgm:cxn modelId="{A81E8991-5998-4C3F-866B-DAC6F2F78E96}" type="presParOf" srcId="{4ACFA1E1-1746-4C9D-82BE-EA0A8C6C5018}" destId="{40E3EDF5-2A88-4AF3-A416-76D8EAB1859C}" srcOrd="6" destOrd="0" presId="urn:microsoft.com/office/officeart/2005/8/layout/list1"/>
    <dgm:cxn modelId="{EC723ADD-6954-46F9-8D33-7BE6727BC1F8}" type="presParOf" srcId="{4ACFA1E1-1746-4C9D-82BE-EA0A8C6C5018}" destId="{FDF3F09F-355D-4481-82CD-A588B57299CB}" srcOrd="7" destOrd="0" presId="urn:microsoft.com/office/officeart/2005/8/layout/list1"/>
    <dgm:cxn modelId="{C138C375-685C-4F2A-A78B-CDF2E82FF7E9}" type="presParOf" srcId="{4ACFA1E1-1746-4C9D-82BE-EA0A8C6C5018}" destId="{7FF98035-C2FF-4CDB-91EA-3544662B90B4}" srcOrd="8" destOrd="0" presId="urn:microsoft.com/office/officeart/2005/8/layout/list1"/>
    <dgm:cxn modelId="{DB73E5DA-6708-4999-9852-3F2F916FEF47}" type="presParOf" srcId="{7FF98035-C2FF-4CDB-91EA-3544662B90B4}" destId="{4C614CE8-9878-44DA-8F47-EBB13804C972}" srcOrd="0" destOrd="0" presId="urn:microsoft.com/office/officeart/2005/8/layout/list1"/>
    <dgm:cxn modelId="{70D63D27-6D35-49ED-A2FF-A3D76F557497}" type="presParOf" srcId="{7FF98035-C2FF-4CDB-91EA-3544662B90B4}" destId="{51F31276-76F5-4F35-B4A3-498716C3C41D}" srcOrd="1" destOrd="0" presId="urn:microsoft.com/office/officeart/2005/8/layout/list1"/>
    <dgm:cxn modelId="{6007A634-12D1-4F46-8002-20FA4606E5EA}" type="presParOf" srcId="{4ACFA1E1-1746-4C9D-82BE-EA0A8C6C5018}" destId="{355302CE-52B5-4B2E-B022-2C473F9EA66D}" srcOrd="9" destOrd="0" presId="urn:microsoft.com/office/officeart/2005/8/layout/list1"/>
    <dgm:cxn modelId="{BF800CE8-4264-4DAD-BB05-36757514C0BF}" type="presParOf" srcId="{4ACFA1E1-1746-4C9D-82BE-EA0A8C6C5018}" destId="{66B59538-326B-4509-841F-6EBA90E75884}" srcOrd="10" destOrd="0" presId="urn:microsoft.com/office/officeart/2005/8/layout/list1"/>
    <dgm:cxn modelId="{D9AF4CCD-8CAF-4C79-AA66-3FDAECCD5714}" type="presParOf" srcId="{4ACFA1E1-1746-4C9D-82BE-EA0A8C6C5018}" destId="{B0D6B7F1-7389-4C87-ACC7-8D6F967FADB0}" srcOrd="11" destOrd="0" presId="urn:microsoft.com/office/officeart/2005/8/layout/list1"/>
    <dgm:cxn modelId="{52420185-5022-49BF-83C7-54D47B563DCF}" type="presParOf" srcId="{4ACFA1E1-1746-4C9D-82BE-EA0A8C6C5018}" destId="{2FB3354A-3A98-40CF-ADEE-41AFDED50028}" srcOrd="12" destOrd="0" presId="urn:microsoft.com/office/officeart/2005/8/layout/list1"/>
    <dgm:cxn modelId="{DA8FD9B5-F07E-4366-BDB0-7D4C0044C62E}" type="presParOf" srcId="{2FB3354A-3A98-40CF-ADEE-41AFDED50028}" destId="{ACD16301-6987-412D-824A-5F7900B083D4}" srcOrd="0" destOrd="0" presId="urn:microsoft.com/office/officeart/2005/8/layout/list1"/>
    <dgm:cxn modelId="{CDBDFDCC-7479-4211-BBAF-0C5268C377FF}" type="presParOf" srcId="{2FB3354A-3A98-40CF-ADEE-41AFDED50028}" destId="{ACBAEA75-2B2F-4F49-B7B9-6ACB3927B2CB}" srcOrd="1" destOrd="0" presId="urn:microsoft.com/office/officeart/2005/8/layout/list1"/>
    <dgm:cxn modelId="{E042D01D-B449-4EA1-936D-C5A6F170D296}" type="presParOf" srcId="{4ACFA1E1-1746-4C9D-82BE-EA0A8C6C5018}" destId="{65790B13-6824-4926-9564-2181D2FC0658}" srcOrd="13" destOrd="0" presId="urn:microsoft.com/office/officeart/2005/8/layout/list1"/>
    <dgm:cxn modelId="{9B2C601C-980F-4DFF-9557-37143A5EE162}" type="presParOf" srcId="{4ACFA1E1-1746-4C9D-82BE-EA0A8C6C5018}" destId="{CA524161-C77D-45EC-A9CD-B1331418F8E9}" srcOrd="14" destOrd="0" presId="urn:microsoft.com/office/officeart/2005/8/layout/list1"/>
    <dgm:cxn modelId="{EACF072E-65D0-4386-80CD-1D23C07F3387}" type="presParOf" srcId="{4ACFA1E1-1746-4C9D-82BE-EA0A8C6C5018}" destId="{EDF28517-CDAF-4E1F-B48F-A1368BD5F445}" srcOrd="15" destOrd="0" presId="urn:microsoft.com/office/officeart/2005/8/layout/list1"/>
    <dgm:cxn modelId="{7618F264-DBC0-40C6-AD6D-A3431F4A16D1}" type="presParOf" srcId="{4ACFA1E1-1746-4C9D-82BE-EA0A8C6C5018}" destId="{A6A21205-751A-4F4C-BDED-6D7DCF55DB63}" srcOrd="16" destOrd="0" presId="urn:microsoft.com/office/officeart/2005/8/layout/list1"/>
    <dgm:cxn modelId="{F2098C07-633D-4124-B85B-4AAEDB40DE86}" type="presParOf" srcId="{A6A21205-751A-4F4C-BDED-6D7DCF55DB63}" destId="{B309866B-2E52-4B2C-A06D-FC6AAAEE0D16}" srcOrd="0" destOrd="0" presId="urn:microsoft.com/office/officeart/2005/8/layout/list1"/>
    <dgm:cxn modelId="{D6A0E9A6-1ED0-4619-9FCA-9695C7850086}" type="presParOf" srcId="{A6A21205-751A-4F4C-BDED-6D7DCF55DB63}" destId="{F28B3F3E-4646-4338-ACB9-9D8FE4A4FE41}" srcOrd="1" destOrd="0" presId="urn:microsoft.com/office/officeart/2005/8/layout/list1"/>
    <dgm:cxn modelId="{14C23B34-0B6F-49A2-BDEB-8E28F25D80AC}" type="presParOf" srcId="{4ACFA1E1-1746-4C9D-82BE-EA0A8C6C5018}" destId="{3054BC37-0718-4441-8430-619738C0A002}" srcOrd="17" destOrd="0" presId="urn:microsoft.com/office/officeart/2005/8/layout/list1"/>
    <dgm:cxn modelId="{FD5F2623-9161-41B0-8B65-65BCDB3E69A2}" type="presParOf" srcId="{4ACFA1E1-1746-4C9D-82BE-EA0A8C6C5018}" destId="{DD0BFEAB-78DE-42E2-893F-5FBEC666E240}" srcOrd="18" destOrd="0" presId="urn:microsoft.com/office/officeart/2005/8/layout/list1"/>
    <dgm:cxn modelId="{5DD66AED-68B0-47E6-8150-311D0955E0DC}" type="presParOf" srcId="{4ACFA1E1-1746-4C9D-82BE-EA0A8C6C5018}" destId="{70C5946C-CD5D-4DE6-A29C-FCE66A934A92}" srcOrd="19" destOrd="0" presId="urn:microsoft.com/office/officeart/2005/8/layout/list1"/>
    <dgm:cxn modelId="{BF026446-DB79-4A04-B2F2-28EA87A9F84F}" type="presParOf" srcId="{4ACFA1E1-1746-4C9D-82BE-EA0A8C6C5018}" destId="{31A7007B-637A-43B8-AEA7-25AF748CE918}" srcOrd="20" destOrd="0" presId="urn:microsoft.com/office/officeart/2005/8/layout/list1"/>
    <dgm:cxn modelId="{F91EC580-0EEE-43C4-88E1-E6FF54910798}" type="presParOf" srcId="{31A7007B-637A-43B8-AEA7-25AF748CE918}" destId="{04059D24-666A-42DB-A326-7C739A26D97B}" srcOrd="0" destOrd="0" presId="urn:microsoft.com/office/officeart/2005/8/layout/list1"/>
    <dgm:cxn modelId="{E127C376-7732-4C75-A19B-18F307B62E93}" type="presParOf" srcId="{31A7007B-637A-43B8-AEA7-25AF748CE918}" destId="{22548A25-F921-4F8D-814E-C4796B59EA7D}" srcOrd="1" destOrd="0" presId="urn:microsoft.com/office/officeart/2005/8/layout/list1"/>
    <dgm:cxn modelId="{3C5F13A4-9655-4418-83D9-68612C91B949}" type="presParOf" srcId="{4ACFA1E1-1746-4C9D-82BE-EA0A8C6C5018}" destId="{8E05D8A5-C6ED-489E-BB7E-3ABF3B472A65}" srcOrd="21" destOrd="0" presId="urn:microsoft.com/office/officeart/2005/8/layout/list1"/>
    <dgm:cxn modelId="{A788874A-12E5-4C53-87B4-C50B12A02327}" type="presParOf" srcId="{4ACFA1E1-1746-4C9D-82BE-EA0A8C6C5018}" destId="{C476F0B9-0963-4875-9AEA-AF426F6CE63F}" srcOrd="22" destOrd="0" presId="urn:microsoft.com/office/officeart/2005/8/layout/list1"/>
    <dgm:cxn modelId="{B890B3D1-75CA-48B9-B67D-C8177B92ACF5}" type="presParOf" srcId="{4ACFA1E1-1746-4C9D-82BE-EA0A8C6C5018}" destId="{C1758296-E1B3-433E-95BD-4BAA4E579581}" srcOrd="23" destOrd="0" presId="urn:microsoft.com/office/officeart/2005/8/layout/list1"/>
    <dgm:cxn modelId="{53A010B8-C280-4C1E-BF68-A2852636D95D}" type="presParOf" srcId="{4ACFA1E1-1746-4C9D-82BE-EA0A8C6C5018}" destId="{670072CB-443B-4D42-A04E-FA61457BD868}" srcOrd="24" destOrd="0" presId="urn:microsoft.com/office/officeart/2005/8/layout/list1"/>
    <dgm:cxn modelId="{03DD67D1-619B-40A2-99FB-49EAB7A34C7C}" type="presParOf" srcId="{670072CB-443B-4D42-A04E-FA61457BD868}" destId="{6A81E0B7-B6EF-41FC-A2B2-9829127B3DDE}" srcOrd="0" destOrd="0" presId="urn:microsoft.com/office/officeart/2005/8/layout/list1"/>
    <dgm:cxn modelId="{77BA53DF-E121-49C4-B342-D18867282520}" type="presParOf" srcId="{670072CB-443B-4D42-A04E-FA61457BD868}" destId="{7B9142DD-A669-4CE3-8F4A-946272B0D802}" srcOrd="1" destOrd="0" presId="urn:microsoft.com/office/officeart/2005/8/layout/list1"/>
    <dgm:cxn modelId="{A835ED2A-5EAB-4D9A-A3E5-6A9500143271}" type="presParOf" srcId="{4ACFA1E1-1746-4C9D-82BE-EA0A8C6C5018}" destId="{2F2E9BF7-5558-463A-A1A9-7CC5280B63E1}" srcOrd="25" destOrd="0" presId="urn:microsoft.com/office/officeart/2005/8/layout/list1"/>
    <dgm:cxn modelId="{EA95E121-7637-410C-90FE-658FD9557ABC}" type="presParOf" srcId="{4ACFA1E1-1746-4C9D-82BE-EA0A8C6C5018}" destId="{899FD8AD-65E8-44A8-B2BD-A4D4C7C60231}" srcOrd="26" destOrd="0" presId="urn:microsoft.com/office/officeart/2005/8/layout/list1"/>
    <dgm:cxn modelId="{A0F24DDB-A151-456F-805F-08387DBC115D}" type="presParOf" srcId="{4ACFA1E1-1746-4C9D-82BE-EA0A8C6C5018}" destId="{36DEED56-A2FA-4B90-A581-6A2BB0F374B7}" srcOrd="27" destOrd="0" presId="urn:microsoft.com/office/officeart/2005/8/layout/list1"/>
    <dgm:cxn modelId="{8174628C-9E67-484C-85DB-FB438AB87CD7}" type="presParOf" srcId="{4ACFA1E1-1746-4C9D-82BE-EA0A8C6C5018}" destId="{680B8247-AC72-4602-B4A0-34D404F391ED}" srcOrd="28" destOrd="0" presId="urn:microsoft.com/office/officeart/2005/8/layout/list1"/>
    <dgm:cxn modelId="{AA9AA758-019B-4A0B-936D-9AEF902437D3}" type="presParOf" srcId="{680B8247-AC72-4602-B4A0-34D404F391ED}" destId="{E5F7E55A-2ACB-41FB-B608-E0C90D7E10DB}" srcOrd="0" destOrd="0" presId="urn:microsoft.com/office/officeart/2005/8/layout/list1"/>
    <dgm:cxn modelId="{468AE933-1615-4994-A00B-7C059347B436}" type="presParOf" srcId="{680B8247-AC72-4602-B4A0-34D404F391ED}" destId="{00612A55-EA67-4BD2-90EA-DE2158009F39}" srcOrd="1" destOrd="0" presId="urn:microsoft.com/office/officeart/2005/8/layout/list1"/>
    <dgm:cxn modelId="{A0794291-93EA-4AAA-A907-58D55BFDF653}" type="presParOf" srcId="{4ACFA1E1-1746-4C9D-82BE-EA0A8C6C5018}" destId="{699F026B-C8F0-42AF-888A-00A35E07DDB1}" srcOrd="29" destOrd="0" presId="urn:microsoft.com/office/officeart/2005/8/layout/list1"/>
    <dgm:cxn modelId="{9B45416C-6A7D-4EB3-B6C6-CCE77C004EBA}" type="presParOf" srcId="{4ACFA1E1-1746-4C9D-82BE-EA0A8C6C5018}" destId="{62C6F7B0-A563-43B8-AB01-DF5F8621A09C}" srcOrd="30" destOrd="0" presId="urn:microsoft.com/office/officeart/2005/8/layout/list1"/>
    <dgm:cxn modelId="{EEC38E52-183F-472F-BD34-D95C3A2D5ED3}" type="presParOf" srcId="{4ACFA1E1-1746-4C9D-82BE-EA0A8C6C5018}" destId="{698B29DD-2ABE-45CE-AC98-51F8A8223836}" srcOrd="31" destOrd="0" presId="urn:microsoft.com/office/officeart/2005/8/layout/list1"/>
    <dgm:cxn modelId="{886E16C9-D4D7-4EBF-8ED6-5AFD83107304}" type="presParOf" srcId="{4ACFA1E1-1746-4C9D-82BE-EA0A8C6C5018}" destId="{A38446BF-17CB-4A72-A88B-FF757BED4BFE}" srcOrd="32" destOrd="0" presId="urn:microsoft.com/office/officeart/2005/8/layout/list1"/>
    <dgm:cxn modelId="{7CFF30BA-82D4-43C7-8E16-5FB083995FD5}" type="presParOf" srcId="{A38446BF-17CB-4A72-A88B-FF757BED4BFE}" destId="{F7E0AFF8-7E74-41E2-BDE1-511947F689E0}" srcOrd="0" destOrd="0" presId="urn:microsoft.com/office/officeart/2005/8/layout/list1"/>
    <dgm:cxn modelId="{577956F0-9229-4F6A-B111-5F9B9F9F54CF}" type="presParOf" srcId="{A38446BF-17CB-4A72-A88B-FF757BED4BFE}" destId="{4E3C6909-D27E-4326-AFE3-759B193590B9}" srcOrd="1" destOrd="0" presId="urn:microsoft.com/office/officeart/2005/8/layout/list1"/>
    <dgm:cxn modelId="{A0B9CB02-E8C7-4886-97E2-A21752641E5B}" type="presParOf" srcId="{4ACFA1E1-1746-4C9D-82BE-EA0A8C6C5018}" destId="{8E01AC22-BAD9-4A38-9CD0-577E09E96E58}" srcOrd="33" destOrd="0" presId="urn:microsoft.com/office/officeart/2005/8/layout/list1"/>
    <dgm:cxn modelId="{51F8A124-984A-40DD-A809-524467A88EFB}" type="presParOf" srcId="{4ACFA1E1-1746-4C9D-82BE-EA0A8C6C5018}" destId="{EB873B52-250B-4484-974A-5E456C728751}" srcOrd="34" destOrd="0" presId="urn:microsoft.com/office/officeart/2005/8/layout/list1"/>
    <dgm:cxn modelId="{31E085A5-907B-43FD-94E6-4B5F89072A92}" type="presParOf" srcId="{4ACFA1E1-1746-4C9D-82BE-EA0A8C6C5018}" destId="{AA8308E4-1841-46A5-A238-BC593F80EFAA}" srcOrd="35" destOrd="0" presId="urn:microsoft.com/office/officeart/2005/8/layout/list1"/>
    <dgm:cxn modelId="{4B227CB3-173A-4D47-ACE9-632D3D2F30AB}" type="presParOf" srcId="{4ACFA1E1-1746-4C9D-82BE-EA0A8C6C5018}" destId="{E174F20C-2422-4811-AED7-FB5215938FB6}" srcOrd="36" destOrd="0" presId="urn:microsoft.com/office/officeart/2005/8/layout/list1"/>
    <dgm:cxn modelId="{0EA1A605-125A-4D5C-9295-E60D13D6C415}" type="presParOf" srcId="{E174F20C-2422-4811-AED7-FB5215938FB6}" destId="{9F52DABE-9F40-41F2-A976-DA3124F19AF9}" srcOrd="0" destOrd="0" presId="urn:microsoft.com/office/officeart/2005/8/layout/list1"/>
    <dgm:cxn modelId="{C57D7383-956D-4099-B924-DC1817B2984B}" type="presParOf" srcId="{E174F20C-2422-4811-AED7-FB5215938FB6}" destId="{4592BE3C-E161-4303-B93B-71A46467D8C3}" srcOrd="1" destOrd="0" presId="urn:microsoft.com/office/officeart/2005/8/layout/list1"/>
    <dgm:cxn modelId="{95477690-7E48-4B8A-AB92-8127BC2EAD0B}" type="presParOf" srcId="{4ACFA1E1-1746-4C9D-82BE-EA0A8C6C5018}" destId="{6BAAA51C-6A2B-4BE5-8904-A0FA6689C4FF}" srcOrd="37" destOrd="0" presId="urn:microsoft.com/office/officeart/2005/8/layout/list1"/>
    <dgm:cxn modelId="{609DC723-E99A-40D8-9445-3FC8A2EAFF99}" type="presParOf" srcId="{4ACFA1E1-1746-4C9D-82BE-EA0A8C6C5018}" destId="{DA418CE6-B558-4949-8F4B-60D750670945}" srcOrd="38" destOrd="0" presId="urn:microsoft.com/office/officeart/2005/8/layout/list1"/>
    <dgm:cxn modelId="{68662819-0163-41B4-959C-14A7EC2A6ACF}" type="presParOf" srcId="{4ACFA1E1-1746-4C9D-82BE-EA0A8C6C5018}" destId="{04E20F59-EA06-46C5-AEFF-A41CE77970A4}" srcOrd="39" destOrd="0" presId="urn:microsoft.com/office/officeart/2005/8/layout/list1"/>
    <dgm:cxn modelId="{1D35DD58-8681-409C-A49C-29FA662D5659}" type="presParOf" srcId="{4ACFA1E1-1746-4C9D-82BE-EA0A8C6C5018}" destId="{6A7A0F8C-5202-4C5E-95A7-7914B130526F}" srcOrd="40" destOrd="0" presId="urn:microsoft.com/office/officeart/2005/8/layout/list1"/>
    <dgm:cxn modelId="{72B2B445-2945-44DF-A34A-B3FBCC51E27C}" type="presParOf" srcId="{6A7A0F8C-5202-4C5E-95A7-7914B130526F}" destId="{7CAD44C6-65EA-4B9E-A039-AFB206D04BC7}" srcOrd="0" destOrd="0" presId="urn:microsoft.com/office/officeart/2005/8/layout/list1"/>
    <dgm:cxn modelId="{02775465-BF62-4244-8E5F-E5928920AB00}" type="presParOf" srcId="{6A7A0F8C-5202-4C5E-95A7-7914B130526F}" destId="{0775901C-398A-47E9-A5D2-70EDECFB32BC}" srcOrd="1" destOrd="0" presId="urn:microsoft.com/office/officeart/2005/8/layout/list1"/>
    <dgm:cxn modelId="{1745F458-9D04-4FAD-822D-43E1A76AAF27}" type="presParOf" srcId="{4ACFA1E1-1746-4C9D-82BE-EA0A8C6C5018}" destId="{06856C80-0369-417B-B341-F866D5DB3162}" srcOrd="41" destOrd="0" presId="urn:microsoft.com/office/officeart/2005/8/layout/list1"/>
    <dgm:cxn modelId="{605BF093-976E-4CB4-9E1A-62AD44A68EE8}" type="presParOf" srcId="{4ACFA1E1-1746-4C9D-82BE-EA0A8C6C5018}" destId="{00C60AB2-F36E-4005-859F-4243AA51DBF9}" srcOrd="42" destOrd="0" presId="urn:microsoft.com/office/officeart/2005/8/layout/list1"/>
    <dgm:cxn modelId="{E489CA9B-C3A2-4AD5-9B36-C85C42009FF2}" type="presParOf" srcId="{4ACFA1E1-1746-4C9D-82BE-EA0A8C6C5018}" destId="{106A9BFA-5E44-4CAB-87A0-AED1960C5E46}" srcOrd="43" destOrd="0" presId="urn:microsoft.com/office/officeart/2005/8/layout/list1"/>
    <dgm:cxn modelId="{C61B4260-14EC-4775-8C36-D85BA74B1CAB}" type="presParOf" srcId="{4ACFA1E1-1746-4C9D-82BE-EA0A8C6C5018}" destId="{23384271-7E16-47FF-996C-AE80755238B2}" srcOrd="44" destOrd="0" presId="urn:microsoft.com/office/officeart/2005/8/layout/list1"/>
    <dgm:cxn modelId="{490A90B2-3BF0-4DE3-889F-D6B42C0EA583}" type="presParOf" srcId="{23384271-7E16-47FF-996C-AE80755238B2}" destId="{67D13D8A-BF8A-4C82-A4D9-F48D700BD3E0}" srcOrd="0" destOrd="0" presId="urn:microsoft.com/office/officeart/2005/8/layout/list1"/>
    <dgm:cxn modelId="{ADBF1D71-12C9-40F0-8F29-77529A6372AD}" type="presParOf" srcId="{23384271-7E16-47FF-996C-AE80755238B2}" destId="{5A13078C-CD89-490A-BED7-B2A807C19538}" srcOrd="1" destOrd="0" presId="urn:microsoft.com/office/officeart/2005/8/layout/list1"/>
    <dgm:cxn modelId="{8ED7468B-E308-4CD2-81C2-74502374896D}" type="presParOf" srcId="{4ACFA1E1-1746-4C9D-82BE-EA0A8C6C5018}" destId="{69521C13-5750-46C3-B592-7060AB47342C}" srcOrd="45" destOrd="0" presId="urn:microsoft.com/office/officeart/2005/8/layout/list1"/>
    <dgm:cxn modelId="{B521BDD5-96BD-44A2-B81E-A7F69AE67E15}" type="presParOf" srcId="{4ACFA1E1-1746-4C9D-82BE-EA0A8C6C5018}" destId="{DC2E659C-E082-4ACB-ABAC-3AE72878BB18}" srcOrd="4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B663E35-1B7E-4B28-89C8-D14BD247A69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277657C-FA2C-4912-B59F-54B7DA74FC77}" type="pres">
      <dgm:prSet presAssocID="{DB663E35-1B7E-4B28-89C8-D14BD247A691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69B24E87-1569-428D-B966-F1689E59565F}" type="presOf" srcId="{DB663E35-1B7E-4B28-89C8-D14BD247A691}" destId="{4277657C-FA2C-4912-B59F-54B7DA74FC7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EC50EA5-85A5-41CA-90DD-FC255744F47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48A79E97-2888-429D-9AFF-880CD3ABCC61}">
      <dgm:prSet/>
      <dgm:spPr/>
      <dgm:t>
        <a:bodyPr/>
        <a:lstStyle/>
        <a:p>
          <a:r>
            <a:rPr lang="en-US" b="1" i="0"/>
            <a:t>Tracking Changes</a:t>
          </a:r>
          <a:r>
            <a:rPr lang="en-US" b="0" i="0"/>
            <a:t>: Records every change made to files, along with who made the change and why.</a:t>
          </a:r>
          <a:endParaRPr lang="en-US"/>
        </a:p>
      </dgm:t>
    </dgm:pt>
    <dgm:pt modelId="{73B7B750-33B9-40DA-88A1-DAADBBC8F010}" type="parTrans" cxnId="{75362E15-F9C7-423D-8D4B-E9F8BC761640}">
      <dgm:prSet/>
      <dgm:spPr/>
      <dgm:t>
        <a:bodyPr/>
        <a:lstStyle/>
        <a:p>
          <a:endParaRPr lang="en-US"/>
        </a:p>
      </dgm:t>
    </dgm:pt>
    <dgm:pt modelId="{C6CC391C-965B-4CF4-B384-A5D27748D89A}" type="sibTrans" cxnId="{75362E15-F9C7-423D-8D4B-E9F8BC761640}">
      <dgm:prSet/>
      <dgm:spPr/>
      <dgm:t>
        <a:bodyPr/>
        <a:lstStyle/>
        <a:p>
          <a:endParaRPr lang="en-US"/>
        </a:p>
      </dgm:t>
    </dgm:pt>
    <dgm:pt modelId="{224ACDAE-133D-4582-ADAE-8634456E70B3}">
      <dgm:prSet/>
      <dgm:spPr/>
      <dgm:t>
        <a:bodyPr/>
        <a:lstStyle/>
        <a:p>
          <a:r>
            <a:rPr lang="en-US" b="1" i="0"/>
            <a:t>Collaboration</a:t>
          </a:r>
          <a:r>
            <a:rPr lang="en-US" b="0" i="0"/>
            <a:t>: Enables multiple developers to work on the same project without overwriting each other's work.</a:t>
          </a:r>
          <a:endParaRPr lang="en-US"/>
        </a:p>
      </dgm:t>
    </dgm:pt>
    <dgm:pt modelId="{1430526F-749C-4A0F-A3FC-10418E27506D}" type="parTrans" cxnId="{03DC8B9C-4E97-4482-A0F4-3DF4101322AD}">
      <dgm:prSet/>
      <dgm:spPr/>
      <dgm:t>
        <a:bodyPr/>
        <a:lstStyle/>
        <a:p>
          <a:endParaRPr lang="en-US"/>
        </a:p>
      </dgm:t>
    </dgm:pt>
    <dgm:pt modelId="{CAED3B30-A11D-4452-879A-570AF0774B2A}" type="sibTrans" cxnId="{03DC8B9C-4E97-4482-A0F4-3DF4101322AD}">
      <dgm:prSet/>
      <dgm:spPr/>
      <dgm:t>
        <a:bodyPr/>
        <a:lstStyle/>
        <a:p>
          <a:endParaRPr lang="en-US"/>
        </a:p>
      </dgm:t>
    </dgm:pt>
    <dgm:pt modelId="{3FAFAA64-DC12-453B-88BF-DB947BE792D7}">
      <dgm:prSet/>
      <dgm:spPr/>
      <dgm:t>
        <a:bodyPr/>
        <a:lstStyle/>
        <a:p>
          <a:r>
            <a:rPr lang="en-US" b="1" i="0"/>
            <a:t>Branching and Merging</a:t>
          </a:r>
          <a:r>
            <a:rPr lang="en-US" b="0" i="0"/>
            <a:t>: Lets developers create separate branches to work on features or fixes, then merge them back into the main codebase.</a:t>
          </a:r>
          <a:endParaRPr lang="en-US"/>
        </a:p>
      </dgm:t>
    </dgm:pt>
    <dgm:pt modelId="{9442DF08-F5F7-486D-AF9D-052344A9051A}" type="parTrans" cxnId="{08831AD7-F74C-4903-A364-3CE11C01EFB1}">
      <dgm:prSet/>
      <dgm:spPr/>
      <dgm:t>
        <a:bodyPr/>
        <a:lstStyle/>
        <a:p>
          <a:endParaRPr lang="en-US"/>
        </a:p>
      </dgm:t>
    </dgm:pt>
    <dgm:pt modelId="{988F1AC9-C713-46EA-8C94-76167DF20E4B}" type="sibTrans" cxnId="{08831AD7-F74C-4903-A364-3CE11C01EFB1}">
      <dgm:prSet/>
      <dgm:spPr/>
      <dgm:t>
        <a:bodyPr/>
        <a:lstStyle/>
        <a:p>
          <a:endParaRPr lang="en-US"/>
        </a:p>
      </dgm:t>
    </dgm:pt>
    <dgm:pt modelId="{C374D8FB-7507-402C-92BC-6EAAF20EBA04}">
      <dgm:prSet/>
      <dgm:spPr/>
      <dgm:t>
        <a:bodyPr/>
        <a:lstStyle/>
        <a:p>
          <a:r>
            <a:rPr lang="en-US" b="1" i="0"/>
            <a:t>History and Rollback</a:t>
          </a:r>
          <a:r>
            <a:rPr lang="en-US" b="0" i="0"/>
            <a:t>: Maintains a history of changes so you can revert to previous versions if something goes wrong.</a:t>
          </a:r>
          <a:endParaRPr lang="en-US"/>
        </a:p>
      </dgm:t>
    </dgm:pt>
    <dgm:pt modelId="{6DD03FF9-9180-4B3F-964B-1B2F2214A515}" type="parTrans" cxnId="{1BF138A0-7E8D-4CA4-8FC7-52D21E80928C}">
      <dgm:prSet/>
      <dgm:spPr/>
      <dgm:t>
        <a:bodyPr/>
        <a:lstStyle/>
        <a:p>
          <a:endParaRPr lang="en-US"/>
        </a:p>
      </dgm:t>
    </dgm:pt>
    <dgm:pt modelId="{16C1B966-9AE1-40E6-8EC5-E9FCEBE8871A}" type="sibTrans" cxnId="{1BF138A0-7E8D-4CA4-8FC7-52D21E80928C}">
      <dgm:prSet/>
      <dgm:spPr/>
      <dgm:t>
        <a:bodyPr/>
        <a:lstStyle/>
        <a:p>
          <a:endParaRPr lang="en-US"/>
        </a:p>
      </dgm:t>
    </dgm:pt>
    <dgm:pt modelId="{C97A490B-F09F-4669-AB39-BC31C8D1C23E}" type="pres">
      <dgm:prSet presAssocID="{6EC50EA5-85A5-41CA-90DD-FC255744F474}" presName="root" presStyleCnt="0">
        <dgm:presLayoutVars>
          <dgm:dir/>
          <dgm:resizeHandles val="exact"/>
        </dgm:presLayoutVars>
      </dgm:prSet>
      <dgm:spPr/>
    </dgm:pt>
    <dgm:pt modelId="{0D2D5727-0815-4ED4-951E-7591DF26A0DD}" type="pres">
      <dgm:prSet presAssocID="{48A79E97-2888-429D-9AFF-880CD3ABCC61}" presName="compNode" presStyleCnt="0"/>
      <dgm:spPr/>
    </dgm:pt>
    <dgm:pt modelId="{D7DFD021-3C78-41E8-8A3B-0B9F7195816F}" type="pres">
      <dgm:prSet presAssocID="{48A79E97-2888-429D-9AFF-880CD3ABCC61}" presName="bgRect" presStyleLbl="bgShp" presStyleIdx="0" presStyleCnt="4"/>
      <dgm:spPr/>
    </dgm:pt>
    <dgm:pt modelId="{5A3837C9-E497-4FBA-BF1C-350C2FA45E21}" type="pres">
      <dgm:prSet presAssocID="{48A79E97-2888-429D-9AFF-880CD3ABCC6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7A88EF1E-3369-45FE-A629-31B7C5A3CAFC}" type="pres">
      <dgm:prSet presAssocID="{48A79E97-2888-429D-9AFF-880CD3ABCC61}" presName="spaceRect" presStyleCnt="0"/>
      <dgm:spPr/>
    </dgm:pt>
    <dgm:pt modelId="{2E657FED-93A2-4108-86C8-657CD3269186}" type="pres">
      <dgm:prSet presAssocID="{48A79E97-2888-429D-9AFF-880CD3ABCC61}" presName="parTx" presStyleLbl="revTx" presStyleIdx="0" presStyleCnt="4">
        <dgm:presLayoutVars>
          <dgm:chMax val="0"/>
          <dgm:chPref val="0"/>
        </dgm:presLayoutVars>
      </dgm:prSet>
      <dgm:spPr/>
    </dgm:pt>
    <dgm:pt modelId="{636C9B5A-FE99-4EB9-B51B-5A180E1C0B9A}" type="pres">
      <dgm:prSet presAssocID="{C6CC391C-965B-4CF4-B384-A5D27748D89A}" presName="sibTrans" presStyleCnt="0"/>
      <dgm:spPr/>
    </dgm:pt>
    <dgm:pt modelId="{3189AF9C-41C4-4E7B-BC8A-9F8DAB4E2C2E}" type="pres">
      <dgm:prSet presAssocID="{224ACDAE-133D-4582-ADAE-8634456E70B3}" presName="compNode" presStyleCnt="0"/>
      <dgm:spPr/>
    </dgm:pt>
    <dgm:pt modelId="{D35CC481-42B1-4B26-91E2-A57621625C84}" type="pres">
      <dgm:prSet presAssocID="{224ACDAE-133D-4582-ADAE-8634456E70B3}" presName="bgRect" presStyleLbl="bgShp" presStyleIdx="1" presStyleCnt="4"/>
      <dgm:spPr/>
    </dgm:pt>
    <dgm:pt modelId="{FC5D9A44-7BF0-4C7F-892B-DEE64F28EFA4}" type="pres">
      <dgm:prSet presAssocID="{224ACDAE-133D-4582-ADAE-8634456E70B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rcles with Lines"/>
        </a:ext>
      </dgm:extLst>
    </dgm:pt>
    <dgm:pt modelId="{BBE82B39-7800-4D9E-9B2A-F74294FD9CCB}" type="pres">
      <dgm:prSet presAssocID="{224ACDAE-133D-4582-ADAE-8634456E70B3}" presName="spaceRect" presStyleCnt="0"/>
      <dgm:spPr/>
    </dgm:pt>
    <dgm:pt modelId="{28097681-98C4-4A1A-9E00-E569E8437B1C}" type="pres">
      <dgm:prSet presAssocID="{224ACDAE-133D-4582-ADAE-8634456E70B3}" presName="parTx" presStyleLbl="revTx" presStyleIdx="1" presStyleCnt="4">
        <dgm:presLayoutVars>
          <dgm:chMax val="0"/>
          <dgm:chPref val="0"/>
        </dgm:presLayoutVars>
      </dgm:prSet>
      <dgm:spPr/>
    </dgm:pt>
    <dgm:pt modelId="{8269F56F-E153-4B90-B8E7-C84CA355EE34}" type="pres">
      <dgm:prSet presAssocID="{CAED3B30-A11D-4452-879A-570AF0774B2A}" presName="sibTrans" presStyleCnt="0"/>
      <dgm:spPr/>
    </dgm:pt>
    <dgm:pt modelId="{E990C5CE-8706-42E1-8562-79A3A289865F}" type="pres">
      <dgm:prSet presAssocID="{3FAFAA64-DC12-453B-88BF-DB947BE792D7}" presName="compNode" presStyleCnt="0"/>
      <dgm:spPr/>
    </dgm:pt>
    <dgm:pt modelId="{EAF2929F-73DD-4D8D-93B3-6F468E1A97B8}" type="pres">
      <dgm:prSet presAssocID="{3FAFAA64-DC12-453B-88BF-DB947BE792D7}" presName="bgRect" presStyleLbl="bgShp" presStyleIdx="2" presStyleCnt="4"/>
      <dgm:spPr/>
    </dgm:pt>
    <dgm:pt modelId="{F09F75B5-09F1-4FA3-9CF7-4FC498EBD2EC}" type="pres">
      <dgm:prSet presAssocID="{3FAFAA64-DC12-453B-88BF-DB947BE792D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nching Diagram"/>
        </a:ext>
      </dgm:extLst>
    </dgm:pt>
    <dgm:pt modelId="{6F5D01C9-FE0E-4FA6-8D10-7F90B3E0228E}" type="pres">
      <dgm:prSet presAssocID="{3FAFAA64-DC12-453B-88BF-DB947BE792D7}" presName="spaceRect" presStyleCnt="0"/>
      <dgm:spPr/>
    </dgm:pt>
    <dgm:pt modelId="{2FECF68A-C9E5-43EA-AFD4-883B4B308658}" type="pres">
      <dgm:prSet presAssocID="{3FAFAA64-DC12-453B-88BF-DB947BE792D7}" presName="parTx" presStyleLbl="revTx" presStyleIdx="2" presStyleCnt="4">
        <dgm:presLayoutVars>
          <dgm:chMax val="0"/>
          <dgm:chPref val="0"/>
        </dgm:presLayoutVars>
      </dgm:prSet>
      <dgm:spPr/>
    </dgm:pt>
    <dgm:pt modelId="{CB10E1EB-CCE9-45C1-B2DA-CB72A6588021}" type="pres">
      <dgm:prSet presAssocID="{988F1AC9-C713-46EA-8C94-76167DF20E4B}" presName="sibTrans" presStyleCnt="0"/>
      <dgm:spPr/>
    </dgm:pt>
    <dgm:pt modelId="{E2CD42FC-EE1F-43F3-A331-DABEAF441402}" type="pres">
      <dgm:prSet presAssocID="{C374D8FB-7507-402C-92BC-6EAAF20EBA04}" presName="compNode" presStyleCnt="0"/>
      <dgm:spPr/>
    </dgm:pt>
    <dgm:pt modelId="{3D0FD08F-CC19-48D7-864F-A2FD4AC6A1BD}" type="pres">
      <dgm:prSet presAssocID="{C374D8FB-7507-402C-92BC-6EAAF20EBA04}" presName="bgRect" presStyleLbl="bgShp" presStyleIdx="3" presStyleCnt="4"/>
      <dgm:spPr/>
    </dgm:pt>
    <dgm:pt modelId="{C6C9995D-ED1B-40C1-8CC4-D241990BEBA8}" type="pres">
      <dgm:prSet presAssocID="{C374D8FB-7507-402C-92BC-6EAAF20EBA0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ginning"/>
        </a:ext>
      </dgm:extLst>
    </dgm:pt>
    <dgm:pt modelId="{F9B35AB1-4801-43C6-A6AC-044E25C01372}" type="pres">
      <dgm:prSet presAssocID="{C374D8FB-7507-402C-92BC-6EAAF20EBA04}" presName="spaceRect" presStyleCnt="0"/>
      <dgm:spPr/>
    </dgm:pt>
    <dgm:pt modelId="{B2048846-1E70-469C-9027-2AE3ED5026AA}" type="pres">
      <dgm:prSet presAssocID="{C374D8FB-7507-402C-92BC-6EAAF20EBA0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5362E15-F9C7-423D-8D4B-E9F8BC761640}" srcId="{6EC50EA5-85A5-41CA-90DD-FC255744F474}" destId="{48A79E97-2888-429D-9AFF-880CD3ABCC61}" srcOrd="0" destOrd="0" parTransId="{73B7B750-33B9-40DA-88A1-DAADBBC8F010}" sibTransId="{C6CC391C-965B-4CF4-B384-A5D27748D89A}"/>
    <dgm:cxn modelId="{17D6348A-929E-4DB0-9B2E-2CAB7D50210D}" type="presOf" srcId="{6EC50EA5-85A5-41CA-90DD-FC255744F474}" destId="{C97A490B-F09F-4669-AB39-BC31C8D1C23E}" srcOrd="0" destOrd="0" presId="urn:microsoft.com/office/officeart/2018/2/layout/IconVerticalSolidList"/>
    <dgm:cxn modelId="{03DC8B9C-4E97-4482-A0F4-3DF4101322AD}" srcId="{6EC50EA5-85A5-41CA-90DD-FC255744F474}" destId="{224ACDAE-133D-4582-ADAE-8634456E70B3}" srcOrd="1" destOrd="0" parTransId="{1430526F-749C-4A0F-A3FC-10418E27506D}" sibTransId="{CAED3B30-A11D-4452-879A-570AF0774B2A}"/>
    <dgm:cxn modelId="{1BF138A0-7E8D-4CA4-8FC7-52D21E80928C}" srcId="{6EC50EA5-85A5-41CA-90DD-FC255744F474}" destId="{C374D8FB-7507-402C-92BC-6EAAF20EBA04}" srcOrd="3" destOrd="0" parTransId="{6DD03FF9-9180-4B3F-964B-1B2F2214A515}" sibTransId="{16C1B966-9AE1-40E6-8EC5-E9FCEBE8871A}"/>
    <dgm:cxn modelId="{FC5FA1A3-7BFC-40B0-A6E5-F4D2AE97DE8B}" type="presOf" srcId="{224ACDAE-133D-4582-ADAE-8634456E70B3}" destId="{28097681-98C4-4A1A-9E00-E569E8437B1C}" srcOrd="0" destOrd="0" presId="urn:microsoft.com/office/officeart/2018/2/layout/IconVerticalSolidList"/>
    <dgm:cxn modelId="{7E30CBB3-EFCA-4FEA-B912-CCB8376770BC}" type="presOf" srcId="{48A79E97-2888-429D-9AFF-880CD3ABCC61}" destId="{2E657FED-93A2-4108-86C8-657CD3269186}" srcOrd="0" destOrd="0" presId="urn:microsoft.com/office/officeart/2018/2/layout/IconVerticalSolidList"/>
    <dgm:cxn modelId="{08831AD7-F74C-4903-A364-3CE11C01EFB1}" srcId="{6EC50EA5-85A5-41CA-90DD-FC255744F474}" destId="{3FAFAA64-DC12-453B-88BF-DB947BE792D7}" srcOrd="2" destOrd="0" parTransId="{9442DF08-F5F7-486D-AF9D-052344A9051A}" sibTransId="{988F1AC9-C713-46EA-8C94-76167DF20E4B}"/>
    <dgm:cxn modelId="{256E53EE-4880-454B-ACD1-1A9FB013185F}" type="presOf" srcId="{C374D8FB-7507-402C-92BC-6EAAF20EBA04}" destId="{B2048846-1E70-469C-9027-2AE3ED5026AA}" srcOrd="0" destOrd="0" presId="urn:microsoft.com/office/officeart/2018/2/layout/IconVerticalSolidList"/>
    <dgm:cxn modelId="{8CF052F9-AE1B-491D-A568-F6548FF40252}" type="presOf" srcId="{3FAFAA64-DC12-453B-88BF-DB947BE792D7}" destId="{2FECF68A-C9E5-43EA-AFD4-883B4B308658}" srcOrd="0" destOrd="0" presId="urn:microsoft.com/office/officeart/2018/2/layout/IconVerticalSolidList"/>
    <dgm:cxn modelId="{6C5B786C-8DCC-4D70-BFF7-C6CE0D78660B}" type="presParOf" srcId="{C97A490B-F09F-4669-AB39-BC31C8D1C23E}" destId="{0D2D5727-0815-4ED4-951E-7591DF26A0DD}" srcOrd="0" destOrd="0" presId="urn:microsoft.com/office/officeart/2018/2/layout/IconVerticalSolidList"/>
    <dgm:cxn modelId="{1B359E69-C6BB-44F6-99A1-030561450DE7}" type="presParOf" srcId="{0D2D5727-0815-4ED4-951E-7591DF26A0DD}" destId="{D7DFD021-3C78-41E8-8A3B-0B9F7195816F}" srcOrd="0" destOrd="0" presId="urn:microsoft.com/office/officeart/2018/2/layout/IconVerticalSolidList"/>
    <dgm:cxn modelId="{AEB7F87A-43D8-40D2-AA24-2B1DDFFC3566}" type="presParOf" srcId="{0D2D5727-0815-4ED4-951E-7591DF26A0DD}" destId="{5A3837C9-E497-4FBA-BF1C-350C2FA45E21}" srcOrd="1" destOrd="0" presId="urn:microsoft.com/office/officeart/2018/2/layout/IconVerticalSolidList"/>
    <dgm:cxn modelId="{B49EC392-3045-4489-B652-02FC4DF6DC0B}" type="presParOf" srcId="{0D2D5727-0815-4ED4-951E-7591DF26A0DD}" destId="{7A88EF1E-3369-45FE-A629-31B7C5A3CAFC}" srcOrd="2" destOrd="0" presId="urn:microsoft.com/office/officeart/2018/2/layout/IconVerticalSolidList"/>
    <dgm:cxn modelId="{799B4882-CC55-48DF-B281-628F0F3FC25C}" type="presParOf" srcId="{0D2D5727-0815-4ED4-951E-7591DF26A0DD}" destId="{2E657FED-93A2-4108-86C8-657CD3269186}" srcOrd="3" destOrd="0" presId="urn:microsoft.com/office/officeart/2018/2/layout/IconVerticalSolidList"/>
    <dgm:cxn modelId="{8E68033A-970E-41D1-8869-C5CC153548AE}" type="presParOf" srcId="{C97A490B-F09F-4669-AB39-BC31C8D1C23E}" destId="{636C9B5A-FE99-4EB9-B51B-5A180E1C0B9A}" srcOrd="1" destOrd="0" presId="urn:microsoft.com/office/officeart/2018/2/layout/IconVerticalSolidList"/>
    <dgm:cxn modelId="{ADC5719D-77B3-4475-BD00-4340E841074C}" type="presParOf" srcId="{C97A490B-F09F-4669-AB39-BC31C8D1C23E}" destId="{3189AF9C-41C4-4E7B-BC8A-9F8DAB4E2C2E}" srcOrd="2" destOrd="0" presId="urn:microsoft.com/office/officeart/2018/2/layout/IconVerticalSolidList"/>
    <dgm:cxn modelId="{C6D9124D-8E99-49FA-B9C5-C858F7D5B638}" type="presParOf" srcId="{3189AF9C-41C4-4E7B-BC8A-9F8DAB4E2C2E}" destId="{D35CC481-42B1-4B26-91E2-A57621625C84}" srcOrd="0" destOrd="0" presId="urn:microsoft.com/office/officeart/2018/2/layout/IconVerticalSolidList"/>
    <dgm:cxn modelId="{118E1233-19F9-480C-8816-1FB6FDBF4493}" type="presParOf" srcId="{3189AF9C-41C4-4E7B-BC8A-9F8DAB4E2C2E}" destId="{FC5D9A44-7BF0-4C7F-892B-DEE64F28EFA4}" srcOrd="1" destOrd="0" presId="urn:microsoft.com/office/officeart/2018/2/layout/IconVerticalSolidList"/>
    <dgm:cxn modelId="{4E55643E-C045-4810-8A3E-F822143D4E03}" type="presParOf" srcId="{3189AF9C-41C4-4E7B-BC8A-9F8DAB4E2C2E}" destId="{BBE82B39-7800-4D9E-9B2A-F74294FD9CCB}" srcOrd="2" destOrd="0" presId="urn:microsoft.com/office/officeart/2018/2/layout/IconVerticalSolidList"/>
    <dgm:cxn modelId="{D9B68C64-44BF-4FBB-A8AF-5DB931A166BE}" type="presParOf" srcId="{3189AF9C-41C4-4E7B-BC8A-9F8DAB4E2C2E}" destId="{28097681-98C4-4A1A-9E00-E569E8437B1C}" srcOrd="3" destOrd="0" presId="urn:microsoft.com/office/officeart/2018/2/layout/IconVerticalSolidList"/>
    <dgm:cxn modelId="{F1053D28-C150-4DBD-81F4-257F38C30CA3}" type="presParOf" srcId="{C97A490B-F09F-4669-AB39-BC31C8D1C23E}" destId="{8269F56F-E153-4B90-B8E7-C84CA355EE34}" srcOrd="3" destOrd="0" presId="urn:microsoft.com/office/officeart/2018/2/layout/IconVerticalSolidList"/>
    <dgm:cxn modelId="{74DCBB0E-595A-4771-B56D-5335A9E855F9}" type="presParOf" srcId="{C97A490B-F09F-4669-AB39-BC31C8D1C23E}" destId="{E990C5CE-8706-42E1-8562-79A3A289865F}" srcOrd="4" destOrd="0" presId="urn:microsoft.com/office/officeart/2018/2/layout/IconVerticalSolidList"/>
    <dgm:cxn modelId="{BD3539D3-3C81-485C-B347-AB06B65E5BA0}" type="presParOf" srcId="{E990C5CE-8706-42E1-8562-79A3A289865F}" destId="{EAF2929F-73DD-4D8D-93B3-6F468E1A97B8}" srcOrd="0" destOrd="0" presId="urn:microsoft.com/office/officeart/2018/2/layout/IconVerticalSolidList"/>
    <dgm:cxn modelId="{544E36B0-A6BE-490D-8A41-012DF5536408}" type="presParOf" srcId="{E990C5CE-8706-42E1-8562-79A3A289865F}" destId="{F09F75B5-09F1-4FA3-9CF7-4FC498EBD2EC}" srcOrd="1" destOrd="0" presId="urn:microsoft.com/office/officeart/2018/2/layout/IconVerticalSolidList"/>
    <dgm:cxn modelId="{9114DAAA-D627-4258-B3BF-F18E0847AD28}" type="presParOf" srcId="{E990C5CE-8706-42E1-8562-79A3A289865F}" destId="{6F5D01C9-FE0E-4FA6-8D10-7F90B3E0228E}" srcOrd="2" destOrd="0" presId="urn:microsoft.com/office/officeart/2018/2/layout/IconVerticalSolidList"/>
    <dgm:cxn modelId="{1C0C4384-E3C1-4925-94C9-B04EF166E1F7}" type="presParOf" srcId="{E990C5CE-8706-42E1-8562-79A3A289865F}" destId="{2FECF68A-C9E5-43EA-AFD4-883B4B308658}" srcOrd="3" destOrd="0" presId="urn:microsoft.com/office/officeart/2018/2/layout/IconVerticalSolidList"/>
    <dgm:cxn modelId="{3CB425DC-6D79-41D1-B0EF-AD51EFB5155A}" type="presParOf" srcId="{C97A490B-F09F-4669-AB39-BC31C8D1C23E}" destId="{CB10E1EB-CCE9-45C1-B2DA-CB72A6588021}" srcOrd="5" destOrd="0" presId="urn:microsoft.com/office/officeart/2018/2/layout/IconVerticalSolidList"/>
    <dgm:cxn modelId="{C8D707FB-EDCC-4FBB-8AEA-D2DD8C02BA12}" type="presParOf" srcId="{C97A490B-F09F-4669-AB39-BC31C8D1C23E}" destId="{E2CD42FC-EE1F-43F3-A331-DABEAF441402}" srcOrd="6" destOrd="0" presId="urn:microsoft.com/office/officeart/2018/2/layout/IconVerticalSolidList"/>
    <dgm:cxn modelId="{0A981427-1C4A-46C0-98A2-11DFB6051B16}" type="presParOf" srcId="{E2CD42FC-EE1F-43F3-A331-DABEAF441402}" destId="{3D0FD08F-CC19-48D7-864F-A2FD4AC6A1BD}" srcOrd="0" destOrd="0" presId="urn:microsoft.com/office/officeart/2018/2/layout/IconVerticalSolidList"/>
    <dgm:cxn modelId="{9AEDB77E-DF21-4E12-8361-2F6C12F3972E}" type="presParOf" srcId="{E2CD42FC-EE1F-43F3-A331-DABEAF441402}" destId="{C6C9995D-ED1B-40C1-8CC4-D241990BEBA8}" srcOrd="1" destOrd="0" presId="urn:microsoft.com/office/officeart/2018/2/layout/IconVerticalSolidList"/>
    <dgm:cxn modelId="{FEFA000A-02D7-4DF2-947C-6A271A9014CD}" type="presParOf" srcId="{E2CD42FC-EE1F-43F3-A331-DABEAF441402}" destId="{F9B35AB1-4801-43C6-A6AC-044E25C01372}" srcOrd="2" destOrd="0" presId="urn:microsoft.com/office/officeart/2018/2/layout/IconVerticalSolidList"/>
    <dgm:cxn modelId="{53365CE8-BB56-4C3B-B01E-497EEC3A585A}" type="presParOf" srcId="{E2CD42FC-EE1F-43F3-A331-DABEAF441402}" destId="{B2048846-1E70-469C-9027-2AE3ED5026A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0AE587D-EB56-4AC2-BC5A-0709CE284C1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E25D90E0-37B2-4C78-A13E-40637F3E5FE5}">
      <dgm:prSet/>
      <dgm:spPr/>
      <dgm:t>
        <a:bodyPr/>
        <a:lstStyle/>
        <a:p>
          <a:r>
            <a:rPr lang="en-US" b="1" i="0"/>
            <a:t>Local VCS</a:t>
          </a:r>
          <a:r>
            <a:rPr lang="en-US" b="0" i="0"/>
            <a:t>: Keeps track of changes on a local machine (e.g., RCS).</a:t>
          </a:r>
          <a:endParaRPr lang="en-US"/>
        </a:p>
      </dgm:t>
    </dgm:pt>
    <dgm:pt modelId="{8CF6E094-1007-43DD-ADDC-368A807E31E0}" type="parTrans" cxnId="{4E40F24C-47C8-460D-96C1-E291EE4C6576}">
      <dgm:prSet/>
      <dgm:spPr/>
      <dgm:t>
        <a:bodyPr/>
        <a:lstStyle/>
        <a:p>
          <a:endParaRPr lang="en-US"/>
        </a:p>
      </dgm:t>
    </dgm:pt>
    <dgm:pt modelId="{12F7ABA1-A927-47F7-823B-DFDFF1EF3D13}" type="sibTrans" cxnId="{4E40F24C-47C8-460D-96C1-E291EE4C6576}">
      <dgm:prSet/>
      <dgm:spPr/>
      <dgm:t>
        <a:bodyPr/>
        <a:lstStyle/>
        <a:p>
          <a:endParaRPr lang="en-US"/>
        </a:p>
      </dgm:t>
    </dgm:pt>
    <dgm:pt modelId="{8B1A5207-BAE6-445C-B368-794278D711D9}">
      <dgm:prSet/>
      <dgm:spPr/>
      <dgm:t>
        <a:bodyPr/>
        <a:lstStyle/>
        <a:p>
          <a:r>
            <a:rPr lang="en-US" b="1" i="0"/>
            <a:t>Centralized VCS</a:t>
          </a:r>
          <a:r>
            <a:rPr lang="en-US" b="0" i="0"/>
            <a:t>: Uses a central server to store all versions (e.g., Subversion, CVS).</a:t>
          </a:r>
          <a:endParaRPr lang="en-US"/>
        </a:p>
      </dgm:t>
    </dgm:pt>
    <dgm:pt modelId="{A202E90D-6A43-4675-93A9-6308D6C57CC1}" type="parTrans" cxnId="{AFCCFC7F-1004-4180-A9C9-AFB33D15E1F7}">
      <dgm:prSet/>
      <dgm:spPr/>
      <dgm:t>
        <a:bodyPr/>
        <a:lstStyle/>
        <a:p>
          <a:endParaRPr lang="en-US"/>
        </a:p>
      </dgm:t>
    </dgm:pt>
    <dgm:pt modelId="{4F4D3EB6-5C00-434D-BD38-285904201AE4}" type="sibTrans" cxnId="{AFCCFC7F-1004-4180-A9C9-AFB33D15E1F7}">
      <dgm:prSet/>
      <dgm:spPr/>
      <dgm:t>
        <a:bodyPr/>
        <a:lstStyle/>
        <a:p>
          <a:endParaRPr lang="en-US"/>
        </a:p>
      </dgm:t>
    </dgm:pt>
    <dgm:pt modelId="{140CD681-58DC-424E-8A98-9EACDDF18BCB}">
      <dgm:prSet/>
      <dgm:spPr/>
      <dgm:t>
        <a:bodyPr/>
        <a:lstStyle/>
        <a:p>
          <a:r>
            <a:rPr lang="en-US" b="1" i="0"/>
            <a:t>Distributed VCS</a:t>
          </a:r>
          <a:r>
            <a:rPr lang="en-US" b="0" i="0"/>
            <a:t>: Every developer has a full copy of the repository (e.g., Git, Mercurial).</a:t>
          </a:r>
          <a:endParaRPr lang="en-US"/>
        </a:p>
      </dgm:t>
    </dgm:pt>
    <dgm:pt modelId="{42F83F73-2BFD-40D7-9B8C-3429021DEB99}" type="parTrans" cxnId="{4E416A30-33E1-462C-8A1C-9895990B1DA9}">
      <dgm:prSet/>
      <dgm:spPr/>
      <dgm:t>
        <a:bodyPr/>
        <a:lstStyle/>
        <a:p>
          <a:endParaRPr lang="en-US"/>
        </a:p>
      </dgm:t>
    </dgm:pt>
    <dgm:pt modelId="{962A255E-4374-4B21-A3D0-DC713EC5B1FB}" type="sibTrans" cxnId="{4E416A30-33E1-462C-8A1C-9895990B1DA9}">
      <dgm:prSet/>
      <dgm:spPr/>
      <dgm:t>
        <a:bodyPr/>
        <a:lstStyle/>
        <a:p>
          <a:endParaRPr lang="en-US"/>
        </a:p>
      </dgm:t>
    </dgm:pt>
    <dgm:pt modelId="{185A83FC-202B-4FCC-B728-6AE721B09DE6}" type="pres">
      <dgm:prSet presAssocID="{20AE587D-EB56-4AC2-BC5A-0709CE284C1D}" presName="root" presStyleCnt="0">
        <dgm:presLayoutVars>
          <dgm:dir/>
          <dgm:resizeHandles val="exact"/>
        </dgm:presLayoutVars>
      </dgm:prSet>
      <dgm:spPr/>
    </dgm:pt>
    <dgm:pt modelId="{B6767897-3607-4C5A-B84D-FC74A40A4492}" type="pres">
      <dgm:prSet presAssocID="{E25D90E0-37B2-4C78-A13E-40637F3E5FE5}" presName="compNode" presStyleCnt="0"/>
      <dgm:spPr/>
    </dgm:pt>
    <dgm:pt modelId="{C35287CC-DA64-441F-A91A-2FFAF0F5FE21}" type="pres">
      <dgm:prSet presAssocID="{E25D90E0-37B2-4C78-A13E-40637F3E5FE5}" presName="bgRect" presStyleLbl="bgShp" presStyleIdx="0" presStyleCnt="3"/>
      <dgm:spPr/>
    </dgm:pt>
    <dgm:pt modelId="{AA6FEBBD-3097-4686-B173-973897BA08DE}" type="pres">
      <dgm:prSet presAssocID="{E25D90E0-37B2-4C78-A13E-40637F3E5FE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31758375-CDDA-41DE-BFCD-599F5EFE954F}" type="pres">
      <dgm:prSet presAssocID="{E25D90E0-37B2-4C78-A13E-40637F3E5FE5}" presName="spaceRect" presStyleCnt="0"/>
      <dgm:spPr/>
    </dgm:pt>
    <dgm:pt modelId="{C2D05976-1C07-4E2D-B1D5-EF6E2E97FDA4}" type="pres">
      <dgm:prSet presAssocID="{E25D90E0-37B2-4C78-A13E-40637F3E5FE5}" presName="parTx" presStyleLbl="revTx" presStyleIdx="0" presStyleCnt="3">
        <dgm:presLayoutVars>
          <dgm:chMax val="0"/>
          <dgm:chPref val="0"/>
        </dgm:presLayoutVars>
      </dgm:prSet>
      <dgm:spPr/>
    </dgm:pt>
    <dgm:pt modelId="{D883B363-6DDE-43F2-9291-CBF965B06D4A}" type="pres">
      <dgm:prSet presAssocID="{12F7ABA1-A927-47F7-823B-DFDFF1EF3D13}" presName="sibTrans" presStyleCnt="0"/>
      <dgm:spPr/>
    </dgm:pt>
    <dgm:pt modelId="{EF496F19-395C-4DC7-B3E2-706571CE7403}" type="pres">
      <dgm:prSet presAssocID="{8B1A5207-BAE6-445C-B368-794278D711D9}" presName="compNode" presStyleCnt="0"/>
      <dgm:spPr/>
    </dgm:pt>
    <dgm:pt modelId="{48E8F5FC-538D-45F5-ADEF-B76406C96CED}" type="pres">
      <dgm:prSet presAssocID="{8B1A5207-BAE6-445C-B368-794278D711D9}" presName="bgRect" presStyleLbl="bgShp" presStyleIdx="1" presStyleCnt="3"/>
      <dgm:spPr/>
    </dgm:pt>
    <dgm:pt modelId="{253DF361-A630-47E9-B648-87F918BE10AE}" type="pres">
      <dgm:prSet presAssocID="{8B1A5207-BAE6-445C-B368-794278D711D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8F9BDD4F-DFD0-4DD2-B7CC-5CE764BE2E89}" type="pres">
      <dgm:prSet presAssocID="{8B1A5207-BAE6-445C-B368-794278D711D9}" presName="spaceRect" presStyleCnt="0"/>
      <dgm:spPr/>
    </dgm:pt>
    <dgm:pt modelId="{E5BEC20A-8D71-4DFC-995D-C37D64D5D524}" type="pres">
      <dgm:prSet presAssocID="{8B1A5207-BAE6-445C-B368-794278D711D9}" presName="parTx" presStyleLbl="revTx" presStyleIdx="1" presStyleCnt="3">
        <dgm:presLayoutVars>
          <dgm:chMax val="0"/>
          <dgm:chPref val="0"/>
        </dgm:presLayoutVars>
      </dgm:prSet>
      <dgm:spPr/>
    </dgm:pt>
    <dgm:pt modelId="{3490E049-8447-4993-BF01-D39FC3059A90}" type="pres">
      <dgm:prSet presAssocID="{4F4D3EB6-5C00-434D-BD38-285904201AE4}" presName="sibTrans" presStyleCnt="0"/>
      <dgm:spPr/>
    </dgm:pt>
    <dgm:pt modelId="{F5E5F4AF-07A2-4985-8F3E-BEF8A8AE37D8}" type="pres">
      <dgm:prSet presAssocID="{140CD681-58DC-424E-8A98-9EACDDF18BCB}" presName="compNode" presStyleCnt="0"/>
      <dgm:spPr/>
    </dgm:pt>
    <dgm:pt modelId="{27F59562-EC28-4B63-900E-4C54D81B4D28}" type="pres">
      <dgm:prSet presAssocID="{140CD681-58DC-424E-8A98-9EACDDF18BCB}" presName="bgRect" presStyleLbl="bgShp" presStyleIdx="2" presStyleCnt="3"/>
      <dgm:spPr/>
    </dgm:pt>
    <dgm:pt modelId="{89DF87EB-14AF-4B85-AC81-7933AF13E861}" type="pres">
      <dgm:prSet presAssocID="{140CD681-58DC-424E-8A98-9EACDDF18BC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ADAE108-BD96-4C2D-A3E1-02808168F761}" type="pres">
      <dgm:prSet presAssocID="{140CD681-58DC-424E-8A98-9EACDDF18BCB}" presName="spaceRect" presStyleCnt="0"/>
      <dgm:spPr/>
    </dgm:pt>
    <dgm:pt modelId="{86B97E40-9FD2-4ADD-AFF4-CED7F24A95DC}" type="pres">
      <dgm:prSet presAssocID="{140CD681-58DC-424E-8A98-9EACDDF18BC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51CDE05-35A5-496C-9DE8-65BD2B98555C}" type="presOf" srcId="{E25D90E0-37B2-4C78-A13E-40637F3E5FE5}" destId="{C2D05976-1C07-4E2D-B1D5-EF6E2E97FDA4}" srcOrd="0" destOrd="0" presId="urn:microsoft.com/office/officeart/2018/2/layout/IconVerticalSolidList"/>
    <dgm:cxn modelId="{4E416A30-33E1-462C-8A1C-9895990B1DA9}" srcId="{20AE587D-EB56-4AC2-BC5A-0709CE284C1D}" destId="{140CD681-58DC-424E-8A98-9EACDDF18BCB}" srcOrd="2" destOrd="0" parTransId="{42F83F73-2BFD-40D7-9B8C-3429021DEB99}" sibTransId="{962A255E-4374-4B21-A3D0-DC713EC5B1FB}"/>
    <dgm:cxn modelId="{4E40F24C-47C8-460D-96C1-E291EE4C6576}" srcId="{20AE587D-EB56-4AC2-BC5A-0709CE284C1D}" destId="{E25D90E0-37B2-4C78-A13E-40637F3E5FE5}" srcOrd="0" destOrd="0" parTransId="{8CF6E094-1007-43DD-ADDC-368A807E31E0}" sibTransId="{12F7ABA1-A927-47F7-823B-DFDFF1EF3D13}"/>
    <dgm:cxn modelId="{AFCCFC7F-1004-4180-A9C9-AFB33D15E1F7}" srcId="{20AE587D-EB56-4AC2-BC5A-0709CE284C1D}" destId="{8B1A5207-BAE6-445C-B368-794278D711D9}" srcOrd="1" destOrd="0" parTransId="{A202E90D-6A43-4675-93A9-6308D6C57CC1}" sibTransId="{4F4D3EB6-5C00-434D-BD38-285904201AE4}"/>
    <dgm:cxn modelId="{B757ED84-6129-4148-B140-9FADA6A7B37A}" type="presOf" srcId="{8B1A5207-BAE6-445C-B368-794278D711D9}" destId="{E5BEC20A-8D71-4DFC-995D-C37D64D5D524}" srcOrd="0" destOrd="0" presId="urn:microsoft.com/office/officeart/2018/2/layout/IconVerticalSolidList"/>
    <dgm:cxn modelId="{77B8809F-82A8-4A0A-921B-D8E52CAD408A}" type="presOf" srcId="{140CD681-58DC-424E-8A98-9EACDDF18BCB}" destId="{86B97E40-9FD2-4ADD-AFF4-CED7F24A95DC}" srcOrd="0" destOrd="0" presId="urn:microsoft.com/office/officeart/2018/2/layout/IconVerticalSolidList"/>
    <dgm:cxn modelId="{168CD6EB-89F9-472A-8C1F-7F762C26CEEF}" type="presOf" srcId="{20AE587D-EB56-4AC2-BC5A-0709CE284C1D}" destId="{185A83FC-202B-4FCC-B728-6AE721B09DE6}" srcOrd="0" destOrd="0" presId="urn:microsoft.com/office/officeart/2018/2/layout/IconVerticalSolidList"/>
    <dgm:cxn modelId="{59108C00-BE04-4158-B909-7EDAB2709C25}" type="presParOf" srcId="{185A83FC-202B-4FCC-B728-6AE721B09DE6}" destId="{B6767897-3607-4C5A-B84D-FC74A40A4492}" srcOrd="0" destOrd="0" presId="urn:microsoft.com/office/officeart/2018/2/layout/IconVerticalSolidList"/>
    <dgm:cxn modelId="{E27754A9-AB5A-4690-8A0E-EBC45CFE00CF}" type="presParOf" srcId="{B6767897-3607-4C5A-B84D-FC74A40A4492}" destId="{C35287CC-DA64-441F-A91A-2FFAF0F5FE21}" srcOrd="0" destOrd="0" presId="urn:microsoft.com/office/officeart/2018/2/layout/IconVerticalSolidList"/>
    <dgm:cxn modelId="{34DFEB23-1DC4-4598-B832-D013101CDC65}" type="presParOf" srcId="{B6767897-3607-4C5A-B84D-FC74A40A4492}" destId="{AA6FEBBD-3097-4686-B173-973897BA08DE}" srcOrd="1" destOrd="0" presId="urn:microsoft.com/office/officeart/2018/2/layout/IconVerticalSolidList"/>
    <dgm:cxn modelId="{6C3797E3-E1CB-4E8C-AEBE-21D8A6E75EA3}" type="presParOf" srcId="{B6767897-3607-4C5A-B84D-FC74A40A4492}" destId="{31758375-CDDA-41DE-BFCD-599F5EFE954F}" srcOrd="2" destOrd="0" presId="urn:microsoft.com/office/officeart/2018/2/layout/IconVerticalSolidList"/>
    <dgm:cxn modelId="{7659015F-C923-4DAF-8E8C-F27230F4D361}" type="presParOf" srcId="{B6767897-3607-4C5A-B84D-FC74A40A4492}" destId="{C2D05976-1C07-4E2D-B1D5-EF6E2E97FDA4}" srcOrd="3" destOrd="0" presId="urn:microsoft.com/office/officeart/2018/2/layout/IconVerticalSolidList"/>
    <dgm:cxn modelId="{79462AC8-0093-4A75-A7B8-4F0563C19B1E}" type="presParOf" srcId="{185A83FC-202B-4FCC-B728-6AE721B09DE6}" destId="{D883B363-6DDE-43F2-9291-CBF965B06D4A}" srcOrd="1" destOrd="0" presId="urn:microsoft.com/office/officeart/2018/2/layout/IconVerticalSolidList"/>
    <dgm:cxn modelId="{89B58E1F-FEDB-4284-829F-28EA0869CF7F}" type="presParOf" srcId="{185A83FC-202B-4FCC-B728-6AE721B09DE6}" destId="{EF496F19-395C-4DC7-B3E2-706571CE7403}" srcOrd="2" destOrd="0" presId="urn:microsoft.com/office/officeart/2018/2/layout/IconVerticalSolidList"/>
    <dgm:cxn modelId="{DCA2921F-41CF-4928-92C6-9F4415E7B5B8}" type="presParOf" srcId="{EF496F19-395C-4DC7-B3E2-706571CE7403}" destId="{48E8F5FC-538D-45F5-ADEF-B76406C96CED}" srcOrd="0" destOrd="0" presId="urn:microsoft.com/office/officeart/2018/2/layout/IconVerticalSolidList"/>
    <dgm:cxn modelId="{7CCAADF8-BB0C-4102-A684-2E35404FC4BD}" type="presParOf" srcId="{EF496F19-395C-4DC7-B3E2-706571CE7403}" destId="{253DF361-A630-47E9-B648-87F918BE10AE}" srcOrd="1" destOrd="0" presId="urn:microsoft.com/office/officeart/2018/2/layout/IconVerticalSolidList"/>
    <dgm:cxn modelId="{3BB34EAD-DB85-4250-B504-194ECF4E52A6}" type="presParOf" srcId="{EF496F19-395C-4DC7-B3E2-706571CE7403}" destId="{8F9BDD4F-DFD0-4DD2-B7CC-5CE764BE2E89}" srcOrd="2" destOrd="0" presId="urn:microsoft.com/office/officeart/2018/2/layout/IconVerticalSolidList"/>
    <dgm:cxn modelId="{423BACF9-FDE3-493E-9022-A2AA93E605DF}" type="presParOf" srcId="{EF496F19-395C-4DC7-B3E2-706571CE7403}" destId="{E5BEC20A-8D71-4DFC-995D-C37D64D5D524}" srcOrd="3" destOrd="0" presId="urn:microsoft.com/office/officeart/2018/2/layout/IconVerticalSolidList"/>
    <dgm:cxn modelId="{FE60760F-9A20-4E11-B1A1-B317CC3A4E97}" type="presParOf" srcId="{185A83FC-202B-4FCC-B728-6AE721B09DE6}" destId="{3490E049-8447-4993-BF01-D39FC3059A90}" srcOrd="3" destOrd="0" presId="urn:microsoft.com/office/officeart/2018/2/layout/IconVerticalSolidList"/>
    <dgm:cxn modelId="{D018D3E5-FA36-45DC-A467-AD200055C1E9}" type="presParOf" srcId="{185A83FC-202B-4FCC-B728-6AE721B09DE6}" destId="{F5E5F4AF-07A2-4985-8F3E-BEF8A8AE37D8}" srcOrd="4" destOrd="0" presId="urn:microsoft.com/office/officeart/2018/2/layout/IconVerticalSolidList"/>
    <dgm:cxn modelId="{27ECED7C-7D71-4670-9DC1-2E43C41E5778}" type="presParOf" srcId="{F5E5F4AF-07A2-4985-8F3E-BEF8A8AE37D8}" destId="{27F59562-EC28-4B63-900E-4C54D81B4D28}" srcOrd="0" destOrd="0" presId="urn:microsoft.com/office/officeart/2018/2/layout/IconVerticalSolidList"/>
    <dgm:cxn modelId="{83310E57-2F60-4014-A767-8DA741ADEFCE}" type="presParOf" srcId="{F5E5F4AF-07A2-4985-8F3E-BEF8A8AE37D8}" destId="{89DF87EB-14AF-4B85-AC81-7933AF13E861}" srcOrd="1" destOrd="0" presId="urn:microsoft.com/office/officeart/2018/2/layout/IconVerticalSolidList"/>
    <dgm:cxn modelId="{32B768FC-13ED-4856-AACE-2442F8FEC819}" type="presParOf" srcId="{F5E5F4AF-07A2-4985-8F3E-BEF8A8AE37D8}" destId="{4ADAE108-BD96-4C2D-A3E1-02808168F761}" srcOrd="2" destOrd="0" presId="urn:microsoft.com/office/officeart/2018/2/layout/IconVerticalSolidList"/>
    <dgm:cxn modelId="{0ADB8C12-6219-48F4-88C3-6C7A1933B275}" type="presParOf" srcId="{F5E5F4AF-07A2-4985-8F3E-BEF8A8AE37D8}" destId="{86B97E40-9FD2-4ADD-AFF4-CED7F24A95D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ACFD603-E3FD-4BC4-976A-8B4829B290E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BBA67D3-B806-400A-AA0E-AB9AAA96C1EE}">
      <dgm:prSet/>
      <dgm:spPr/>
      <dgm:t>
        <a:bodyPr/>
        <a:lstStyle/>
        <a:p>
          <a:pPr>
            <a:defRPr cap="all"/>
          </a:pPr>
          <a:r>
            <a:rPr lang="en-US"/>
            <a:t>SonarQube is an open-source platform used for continuous inspection of code quality. It helps developers and teams detect bugs, vulnerabilities, and code smells in their source code.</a:t>
          </a:r>
        </a:p>
      </dgm:t>
    </dgm:pt>
    <dgm:pt modelId="{84873D53-D037-4DAC-8F5C-F1C66CC8520D}" type="parTrans" cxnId="{C692ECBE-48C4-47F8-98CC-746280695675}">
      <dgm:prSet/>
      <dgm:spPr/>
      <dgm:t>
        <a:bodyPr/>
        <a:lstStyle/>
        <a:p>
          <a:endParaRPr lang="en-US"/>
        </a:p>
      </dgm:t>
    </dgm:pt>
    <dgm:pt modelId="{8CC7A352-39F6-4E0D-BD06-5FE2629CE9D4}" type="sibTrans" cxnId="{C692ECBE-48C4-47F8-98CC-746280695675}">
      <dgm:prSet/>
      <dgm:spPr/>
      <dgm:t>
        <a:bodyPr/>
        <a:lstStyle/>
        <a:p>
          <a:endParaRPr lang="en-US"/>
        </a:p>
      </dgm:t>
    </dgm:pt>
    <dgm:pt modelId="{009F5E69-586D-4BEB-87B8-CBD32AA4AEEB}">
      <dgm:prSet/>
      <dgm:spPr/>
      <dgm:t>
        <a:bodyPr/>
        <a:lstStyle/>
        <a:p>
          <a:pPr>
            <a:defRPr cap="all"/>
          </a:pPr>
          <a:r>
            <a:rPr lang="en-US"/>
            <a:t>It performs static analysis of code to detect bugs, vulnerabilities, and "code smells" (suboptimal code structures or practices) across many programming languages.</a:t>
          </a:r>
        </a:p>
      </dgm:t>
    </dgm:pt>
    <dgm:pt modelId="{238597B4-EDF0-4602-A3A8-77D0311018E0}" type="parTrans" cxnId="{4AEF8A96-77CC-40C5-B6CC-1BF378595227}">
      <dgm:prSet/>
      <dgm:spPr/>
      <dgm:t>
        <a:bodyPr/>
        <a:lstStyle/>
        <a:p>
          <a:endParaRPr lang="en-US"/>
        </a:p>
      </dgm:t>
    </dgm:pt>
    <dgm:pt modelId="{9B39D504-BDAD-49CF-B874-83FE1724BABE}" type="sibTrans" cxnId="{4AEF8A96-77CC-40C5-B6CC-1BF378595227}">
      <dgm:prSet/>
      <dgm:spPr/>
      <dgm:t>
        <a:bodyPr/>
        <a:lstStyle/>
        <a:p>
          <a:endParaRPr lang="en-US"/>
        </a:p>
      </dgm:t>
    </dgm:pt>
    <dgm:pt modelId="{304B52FA-22A6-4750-B8D1-843BCCE04F96}" type="pres">
      <dgm:prSet presAssocID="{7ACFD603-E3FD-4BC4-976A-8B4829B290ED}" presName="root" presStyleCnt="0">
        <dgm:presLayoutVars>
          <dgm:dir/>
          <dgm:resizeHandles val="exact"/>
        </dgm:presLayoutVars>
      </dgm:prSet>
      <dgm:spPr/>
    </dgm:pt>
    <dgm:pt modelId="{144C1462-2FDB-44A5-A923-0DC069F97578}" type="pres">
      <dgm:prSet presAssocID="{3BBA67D3-B806-400A-AA0E-AB9AAA96C1EE}" presName="compNode" presStyleCnt="0"/>
      <dgm:spPr/>
    </dgm:pt>
    <dgm:pt modelId="{35D2BFFB-2750-4D0B-833C-B91FA20CACF2}" type="pres">
      <dgm:prSet presAssocID="{3BBA67D3-B806-400A-AA0E-AB9AAA96C1EE}" presName="iconBgRect" presStyleLbl="bgShp" presStyleIdx="0" presStyleCnt="2"/>
      <dgm:spPr/>
    </dgm:pt>
    <dgm:pt modelId="{83212385-9FC6-479A-97CC-34E5D8BF7961}" type="pres">
      <dgm:prSet presAssocID="{3BBA67D3-B806-400A-AA0E-AB9AAA96C1E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"/>
        </a:ext>
      </dgm:extLst>
    </dgm:pt>
    <dgm:pt modelId="{446D158A-662B-4FDB-B12D-603466FF25CF}" type="pres">
      <dgm:prSet presAssocID="{3BBA67D3-B806-400A-AA0E-AB9AAA96C1EE}" presName="spaceRect" presStyleCnt="0"/>
      <dgm:spPr/>
    </dgm:pt>
    <dgm:pt modelId="{238017F6-9593-4A68-BF0E-B6DC31A57190}" type="pres">
      <dgm:prSet presAssocID="{3BBA67D3-B806-400A-AA0E-AB9AAA96C1EE}" presName="textRect" presStyleLbl="revTx" presStyleIdx="0" presStyleCnt="2">
        <dgm:presLayoutVars>
          <dgm:chMax val="1"/>
          <dgm:chPref val="1"/>
        </dgm:presLayoutVars>
      </dgm:prSet>
      <dgm:spPr/>
    </dgm:pt>
    <dgm:pt modelId="{5FF36DA6-9204-47EA-9F92-E56897940131}" type="pres">
      <dgm:prSet presAssocID="{8CC7A352-39F6-4E0D-BD06-5FE2629CE9D4}" presName="sibTrans" presStyleCnt="0"/>
      <dgm:spPr/>
    </dgm:pt>
    <dgm:pt modelId="{DCFC88E6-14E2-4AC0-A5A0-62E86DF5AD0E}" type="pres">
      <dgm:prSet presAssocID="{009F5E69-586D-4BEB-87B8-CBD32AA4AEEB}" presName="compNode" presStyleCnt="0"/>
      <dgm:spPr/>
    </dgm:pt>
    <dgm:pt modelId="{1DAA63E1-D864-4846-B8BB-1BDFD89EFF2C}" type="pres">
      <dgm:prSet presAssocID="{009F5E69-586D-4BEB-87B8-CBD32AA4AEEB}" presName="iconBgRect" presStyleLbl="bgShp" presStyleIdx="1" presStyleCnt="2"/>
      <dgm:spPr/>
    </dgm:pt>
    <dgm:pt modelId="{AD899AA3-60CC-45DB-AC47-F5901B619554}" type="pres">
      <dgm:prSet presAssocID="{009F5E69-586D-4BEB-87B8-CBD32AA4AEE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 spray"/>
        </a:ext>
      </dgm:extLst>
    </dgm:pt>
    <dgm:pt modelId="{F36EBB91-DE2C-4F34-88AD-2F4CDC1C59BA}" type="pres">
      <dgm:prSet presAssocID="{009F5E69-586D-4BEB-87B8-CBD32AA4AEEB}" presName="spaceRect" presStyleCnt="0"/>
      <dgm:spPr/>
    </dgm:pt>
    <dgm:pt modelId="{D65C5C38-9A8A-4DA0-AE86-B7066F7F173F}" type="pres">
      <dgm:prSet presAssocID="{009F5E69-586D-4BEB-87B8-CBD32AA4AEEB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1A076404-1F05-4F63-9519-8FA5E68A83EF}" type="presOf" srcId="{7ACFD603-E3FD-4BC4-976A-8B4829B290ED}" destId="{304B52FA-22A6-4750-B8D1-843BCCE04F96}" srcOrd="0" destOrd="0" presId="urn:microsoft.com/office/officeart/2018/5/layout/IconCircleLabelList"/>
    <dgm:cxn modelId="{2F2B1778-1945-43F4-92D1-232DD2D1D73B}" type="presOf" srcId="{009F5E69-586D-4BEB-87B8-CBD32AA4AEEB}" destId="{D65C5C38-9A8A-4DA0-AE86-B7066F7F173F}" srcOrd="0" destOrd="0" presId="urn:microsoft.com/office/officeart/2018/5/layout/IconCircleLabelList"/>
    <dgm:cxn modelId="{4AEF8A96-77CC-40C5-B6CC-1BF378595227}" srcId="{7ACFD603-E3FD-4BC4-976A-8B4829B290ED}" destId="{009F5E69-586D-4BEB-87B8-CBD32AA4AEEB}" srcOrd="1" destOrd="0" parTransId="{238597B4-EDF0-4602-A3A8-77D0311018E0}" sibTransId="{9B39D504-BDAD-49CF-B874-83FE1724BABE}"/>
    <dgm:cxn modelId="{C692ECBE-48C4-47F8-98CC-746280695675}" srcId="{7ACFD603-E3FD-4BC4-976A-8B4829B290ED}" destId="{3BBA67D3-B806-400A-AA0E-AB9AAA96C1EE}" srcOrd="0" destOrd="0" parTransId="{84873D53-D037-4DAC-8F5C-F1C66CC8520D}" sibTransId="{8CC7A352-39F6-4E0D-BD06-5FE2629CE9D4}"/>
    <dgm:cxn modelId="{6C1F71E9-FF84-4EF6-8027-F4166FE63E1E}" type="presOf" srcId="{3BBA67D3-B806-400A-AA0E-AB9AAA96C1EE}" destId="{238017F6-9593-4A68-BF0E-B6DC31A57190}" srcOrd="0" destOrd="0" presId="urn:microsoft.com/office/officeart/2018/5/layout/IconCircleLabelList"/>
    <dgm:cxn modelId="{9162AE45-9B19-4DA2-816D-AE2C4B540E20}" type="presParOf" srcId="{304B52FA-22A6-4750-B8D1-843BCCE04F96}" destId="{144C1462-2FDB-44A5-A923-0DC069F97578}" srcOrd="0" destOrd="0" presId="urn:microsoft.com/office/officeart/2018/5/layout/IconCircleLabelList"/>
    <dgm:cxn modelId="{EDFC16A0-FAC7-461A-8B93-C4A15F03211E}" type="presParOf" srcId="{144C1462-2FDB-44A5-A923-0DC069F97578}" destId="{35D2BFFB-2750-4D0B-833C-B91FA20CACF2}" srcOrd="0" destOrd="0" presId="urn:microsoft.com/office/officeart/2018/5/layout/IconCircleLabelList"/>
    <dgm:cxn modelId="{9478C50D-61BD-4C54-87A1-56BCC67C962A}" type="presParOf" srcId="{144C1462-2FDB-44A5-A923-0DC069F97578}" destId="{83212385-9FC6-479A-97CC-34E5D8BF7961}" srcOrd="1" destOrd="0" presId="urn:microsoft.com/office/officeart/2018/5/layout/IconCircleLabelList"/>
    <dgm:cxn modelId="{2697267E-6E8A-40A5-97A0-55592C029EE7}" type="presParOf" srcId="{144C1462-2FDB-44A5-A923-0DC069F97578}" destId="{446D158A-662B-4FDB-B12D-603466FF25CF}" srcOrd="2" destOrd="0" presId="urn:microsoft.com/office/officeart/2018/5/layout/IconCircleLabelList"/>
    <dgm:cxn modelId="{B7CC0717-ADD2-439C-9501-4151024A4E8C}" type="presParOf" srcId="{144C1462-2FDB-44A5-A923-0DC069F97578}" destId="{238017F6-9593-4A68-BF0E-B6DC31A57190}" srcOrd="3" destOrd="0" presId="urn:microsoft.com/office/officeart/2018/5/layout/IconCircleLabelList"/>
    <dgm:cxn modelId="{95831B2B-D36B-4628-8BD7-7E7D8C64E4AC}" type="presParOf" srcId="{304B52FA-22A6-4750-B8D1-843BCCE04F96}" destId="{5FF36DA6-9204-47EA-9F92-E56897940131}" srcOrd="1" destOrd="0" presId="urn:microsoft.com/office/officeart/2018/5/layout/IconCircleLabelList"/>
    <dgm:cxn modelId="{2BB07CDF-3454-42E3-BE5A-F02ADA6357E4}" type="presParOf" srcId="{304B52FA-22A6-4750-B8D1-843BCCE04F96}" destId="{DCFC88E6-14E2-4AC0-A5A0-62E86DF5AD0E}" srcOrd="2" destOrd="0" presId="urn:microsoft.com/office/officeart/2018/5/layout/IconCircleLabelList"/>
    <dgm:cxn modelId="{60A6FD33-18B1-481D-B1D2-6DA3FC2328C6}" type="presParOf" srcId="{DCFC88E6-14E2-4AC0-A5A0-62E86DF5AD0E}" destId="{1DAA63E1-D864-4846-B8BB-1BDFD89EFF2C}" srcOrd="0" destOrd="0" presId="urn:microsoft.com/office/officeart/2018/5/layout/IconCircleLabelList"/>
    <dgm:cxn modelId="{D72A9BE2-8600-4F73-AD81-096900312676}" type="presParOf" srcId="{DCFC88E6-14E2-4AC0-A5A0-62E86DF5AD0E}" destId="{AD899AA3-60CC-45DB-AC47-F5901B619554}" srcOrd="1" destOrd="0" presId="urn:microsoft.com/office/officeart/2018/5/layout/IconCircleLabelList"/>
    <dgm:cxn modelId="{898DBF7C-B0C6-48ED-A7C2-20E7ECAF0424}" type="presParOf" srcId="{DCFC88E6-14E2-4AC0-A5A0-62E86DF5AD0E}" destId="{F36EBB91-DE2C-4F34-88AD-2F4CDC1C59BA}" srcOrd="2" destOrd="0" presId="urn:microsoft.com/office/officeart/2018/5/layout/IconCircleLabelList"/>
    <dgm:cxn modelId="{8C64A7C2-BE1C-4224-A17A-39E738648B50}" type="presParOf" srcId="{DCFC88E6-14E2-4AC0-A5A0-62E86DF5AD0E}" destId="{D65C5C38-9A8A-4DA0-AE86-B7066F7F173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E4C3F8B-87FD-4073-AE8A-A4E0A8E513F0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7ED2760-FCB5-45F2-8BD9-BA1050FD4FEC}">
      <dgm:prSet/>
      <dgm:spPr/>
      <dgm:t>
        <a:bodyPr/>
        <a:lstStyle/>
        <a:p>
          <a:r>
            <a:rPr lang="en-US" b="1"/>
            <a:t>Static Code Analysis: </a:t>
          </a:r>
          <a:r>
            <a:rPr lang="en-US"/>
            <a:t>Scans code without executing it to find issues.</a:t>
          </a:r>
        </a:p>
      </dgm:t>
    </dgm:pt>
    <dgm:pt modelId="{49AE7399-D2F5-4F9B-A2E3-C7F208B1D69E}" type="parTrans" cxnId="{315E29E2-1B62-4D5E-B10F-F81D40511B27}">
      <dgm:prSet/>
      <dgm:spPr/>
      <dgm:t>
        <a:bodyPr/>
        <a:lstStyle/>
        <a:p>
          <a:endParaRPr lang="en-US"/>
        </a:p>
      </dgm:t>
    </dgm:pt>
    <dgm:pt modelId="{9EFB47E1-333E-4E78-BBAF-958C9529FB05}" type="sibTrans" cxnId="{315E29E2-1B62-4D5E-B10F-F81D40511B27}">
      <dgm:prSet/>
      <dgm:spPr/>
      <dgm:t>
        <a:bodyPr/>
        <a:lstStyle/>
        <a:p>
          <a:endParaRPr lang="en-US"/>
        </a:p>
      </dgm:t>
    </dgm:pt>
    <dgm:pt modelId="{4D43787B-4E48-4182-821B-AF5BEEF6056D}">
      <dgm:prSet/>
      <dgm:spPr/>
      <dgm:t>
        <a:bodyPr/>
        <a:lstStyle/>
        <a:p>
          <a:r>
            <a:rPr lang="en-US" b="1"/>
            <a:t>Supports Multiple Languages</a:t>
          </a:r>
          <a:r>
            <a:rPr lang="en-US"/>
            <a:t>: Java, C#, JavaScript, Python, PHP, and many more.</a:t>
          </a:r>
        </a:p>
      </dgm:t>
    </dgm:pt>
    <dgm:pt modelId="{E8F99318-11F3-448D-9A8E-E58CF112B720}" type="parTrans" cxnId="{418E2E88-E48A-41AF-A96D-F97998DF41DC}">
      <dgm:prSet/>
      <dgm:spPr/>
      <dgm:t>
        <a:bodyPr/>
        <a:lstStyle/>
        <a:p>
          <a:endParaRPr lang="en-US"/>
        </a:p>
      </dgm:t>
    </dgm:pt>
    <dgm:pt modelId="{AFBB7459-EF3C-4FBB-922D-A6503B8C3DCD}" type="sibTrans" cxnId="{418E2E88-E48A-41AF-A96D-F97998DF41DC}">
      <dgm:prSet/>
      <dgm:spPr/>
      <dgm:t>
        <a:bodyPr/>
        <a:lstStyle/>
        <a:p>
          <a:endParaRPr lang="en-US"/>
        </a:p>
      </dgm:t>
    </dgm:pt>
    <dgm:pt modelId="{EBCFFA4E-8EB5-4AD0-BEBB-215C58E6CB1D}">
      <dgm:prSet/>
      <dgm:spPr/>
      <dgm:t>
        <a:bodyPr/>
        <a:lstStyle/>
        <a:p>
          <a:r>
            <a:rPr lang="en-US" b="1"/>
            <a:t>Quality Gates</a:t>
          </a:r>
          <a:r>
            <a:rPr lang="en-US"/>
            <a:t>: Defines rules that code must pass before being considered production-ready.</a:t>
          </a:r>
        </a:p>
      </dgm:t>
    </dgm:pt>
    <dgm:pt modelId="{12C33BD7-74A9-4F79-9E82-07E51C184AF6}" type="parTrans" cxnId="{FA36B55B-3736-4D92-A8E1-E67CE2D453F6}">
      <dgm:prSet/>
      <dgm:spPr/>
      <dgm:t>
        <a:bodyPr/>
        <a:lstStyle/>
        <a:p>
          <a:endParaRPr lang="en-US"/>
        </a:p>
      </dgm:t>
    </dgm:pt>
    <dgm:pt modelId="{52304523-12B4-4B20-BB76-E75B8C971223}" type="sibTrans" cxnId="{FA36B55B-3736-4D92-A8E1-E67CE2D453F6}">
      <dgm:prSet/>
      <dgm:spPr/>
      <dgm:t>
        <a:bodyPr/>
        <a:lstStyle/>
        <a:p>
          <a:endParaRPr lang="en-US"/>
        </a:p>
      </dgm:t>
    </dgm:pt>
    <dgm:pt modelId="{DB884401-5D23-4612-86B3-0A1280DF5379}">
      <dgm:prSet/>
      <dgm:spPr/>
      <dgm:t>
        <a:bodyPr/>
        <a:lstStyle/>
        <a:p>
          <a:r>
            <a:rPr lang="en-US" b="1"/>
            <a:t>Integration with CI/CD</a:t>
          </a:r>
          <a:r>
            <a:rPr lang="en-US"/>
            <a:t>: Works with Jenkins, GitHub Actions, Azure DevOps, etc.</a:t>
          </a:r>
        </a:p>
      </dgm:t>
    </dgm:pt>
    <dgm:pt modelId="{2C2488B2-E536-46FC-8083-C38705F0B89B}" type="parTrans" cxnId="{8CA5C793-5E95-43E7-90AC-BB050FC0EB24}">
      <dgm:prSet/>
      <dgm:spPr/>
      <dgm:t>
        <a:bodyPr/>
        <a:lstStyle/>
        <a:p>
          <a:endParaRPr lang="en-US"/>
        </a:p>
      </dgm:t>
    </dgm:pt>
    <dgm:pt modelId="{54388BC9-96A3-4810-B2F0-F57BA81AC9A4}" type="sibTrans" cxnId="{8CA5C793-5E95-43E7-90AC-BB050FC0EB24}">
      <dgm:prSet/>
      <dgm:spPr/>
      <dgm:t>
        <a:bodyPr/>
        <a:lstStyle/>
        <a:p>
          <a:endParaRPr lang="en-US"/>
        </a:p>
      </dgm:t>
    </dgm:pt>
    <dgm:pt modelId="{8012179F-38EA-4815-A3BB-AC3F6A903ED0}">
      <dgm:prSet/>
      <dgm:spPr/>
      <dgm:t>
        <a:bodyPr/>
        <a:lstStyle/>
        <a:p>
          <a:r>
            <a:rPr lang="en-US" b="1"/>
            <a:t>Customizable Rules</a:t>
          </a:r>
          <a:r>
            <a:rPr lang="en-US"/>
            <a:t>: Allows teams to set their own coding standards.</a:t>
          </a:r>
        </a:p>
      </dgm:t>
    </dgm:pt>
    <dgm:pt modelId="{D5150B22-5A01-47B4-B603-FE2AC3B5057B}" type="parTrans" cxnId="{9EF75F7E-AD60-4A48-BE89-F977F549732A}">
      <dgm:prSet/>
      <dgm:spPr/>
      <dgm:t>
        <a:bodyPr/>
        <a:lstStyle/>
        <a:p>
          <a:endParaRPr lang="en-US"/>
        </a:p>
      </dgm:t>
    </dgm:pt>
    <dgm:pt modelId="{4D0DBEFE-27EB-46FA-8E99-6262D2ADFC31}" type="sibTrans" cxnId="{9EF75F7E-AD60-4A48-BE89-F977F549732A}">
      <dgm:prSet/>
      <dgm:spPr/>
      <dgm:t>
        <a:bodyPr/>
        <a:lstStyle/>
        <a:p>
          <a:endParaRPr lang="en-US"/>
        </a:p>
      </dgm:t>
    </dgm:pt>
    <dgm:pt modelId="{293178FD-3739-48A7-A486-44D2D4D2C5B6}">
      <dgm:prSet/>
      <dgm:spPr/>
      <dgm:t>
        <a:bodyPr/>
        <a:lstStyle/>
        <a:p>
          <a:r>
            <a:rPr lang="en-US" b="1"/>
            <a:t>Visualization</a:t>
          </a:r>
          <a:r>
            <a:rPr lang="en-US"/>
            <a:t>: Provides dashboards and reports to track code quality over time.</a:t>
          </a:r>
        </a:p>
      </dgm:t>
    </dgm:pt>
    <dgm:pt modelId="{E7342E05-5D39-4465-842E-941CC1A0C43E}" type="parTrans" cxnId="{D896D387-FE33-48A5-8AFE-E21B0DF644E2}">
      <dgm:prSet/>
      <dgm:spPr/>
      <dgm:t>
        <a:bodyPr/>
        <a:lstStyle/>
        <a:p>
          <a:endParaRPr lang="en-US"/>
        </a:p>
      </dgm:t>
    </dgm:pt>
    <dgm:pt modelId="{8813641B-3D6B-48BC-A4D4-5CF121D90C22}" type="sibTrans" cxnId="{D896D387-FE33-48A5-8AFE-E21B0DF644E2}">
      <dgm:prSet/>
      <dgm:spPr/>
      <dgm:t>
        <a:bodyPr/>
        <a:lstStyle/>
        <a:p>
          <a:endParaRPr lang="en-US"/>
        </a:p>
      </dgm:t>
    </dgm:pt>
    <dgm:pt modelId="{F08F9681-008B-40E6-96F3-2D9465419590}">
      <dgm:prSet/>
      <dgm:spPr/>
      <dgm:t>
        <a:bodyPr/>
        <a:lstStyle/>
        <a:p>
          <a:r>
            <a:rPr lang="en-US" b="1"/>
            <a:t>Security Analysis</a:t>
          </a:r>
          <a:r>
            <a:rPr lang="en-US"/>
            <a:t>: Identifies security hotspots and vulnerabilities.</a:t>
          </a:r>
        </a:p>
      </dgm:t>
    </dgm:pt>
    <dgm:pt modelId="{B9F029C9-E096-4376-826A-1895885D74C6}" type="parTrans" cxnId="{7E8B2487-2D26-447A-99E0-7159FCC11DDC}">
      <dgm:prSet/>
      <dgm:spPr/>
      <dgm:t>
        <a:bodyPr/>
        <a:lstStyle/>
        <a:p>
          <a:endParaRPr lang="en-US"/>
        </a:p>
      </dgm:t>
    </dgm:pt>
    <dgm:pt modelId="{CE57258B-45FF-451D-9B06-A59E1E848393}" type="sibTrans" cxnId="{7E8B2487-2D26-447A-99E0-7159FCC11DDC}">
      <dgm:prSet/>
      <dgm:spPr/>
      <dgm:t>
        <a:bodyPr/>
        <a:lstStyle/>
        <a:p>
          <a:endParaRPr lang="en-US"/>
        </a:p>
      </dgm:t>
    </dgm:pt>
    <dgm:pt modelId="{4D39E5DD-CEF0-41AD-BF09-0F79943B9916}" type="pres">
      <dgm:prSet presAssocID="{3E4C3F8B-87FD-4073-AE8A-A4E0A8E513F0}" presName="vert0" presStyleCnt="0">
        <dgm:presLayoutVars>
          <dgm:dir/>
          <dgm:animOne val="branch"/>
          <dgm:animLvl val="lvl"/>
        </dgm:presLayoutVars>
      </dgm:prSet>
      <dgm:spPr/>
    </dgm:pt>
    <dgm:pt modelId="{190FB549-F905-40F2-BAC1-83D9B1311AA3}" type="pres">
      <dgm:prSet presAssocID="{F7ED2760-FCB5-45F2-8BD9-BA1050FD4FEC}" presName="thickLine" presStyleLbl="alignNode1" presStyleIdx="0" presStyleCnt="7"/>
      <dgm:spPr/>
    </dgm:pt>
    <dgm:pt modelId="{C99BF490-7D89-4F99-8AF3-4956B6C967CF}" type="pres">
      <dgm:prSet presAssocID="{F7ED2760-FCB5-45F2-8BD9-BA1050FD4FEC}" presName="horz1" presStyleCnt="0"/>
      <dgm:spPr/>
    </dgm:pt>
    <dgm:pt modelId="{F0B4FE77-5C7A-4BA7-857B-0B8E20EAD19B}" type="pres">
      <dgm:prSet presAssocID="{F7ED2760-FCB5-45F2-8BD9-BA1050FD4FEC}" presName="tx1" presStyleLbl="revTx" presStyleIdx="0" presStyleCnt="7"/>
      <dgm:spPr/>
    </dgm:pt>
    <dgm:pt modelId="{1A756019-F376-4416-9D15-4F59B0BB3C0D}" type="pres">
      <dgm:prSet presAssocID="{F7ED2760-FCB5-45F2-8BD9-BA1050FD4FEC}" presName="vert1" presStyleCnt="0"/>
      <dgm:spPr/>
    </dgm:pt>
    <dgm:pt modelId="{71D2A6DD-022E-49EB-9F4C-2844F847A991}" type="pres">
      <dgm:prSet presAssocID="{4D43787B-4E48-4182-821B-AF5BEEF6056D}" presName="thickLine" presStyleLbl="alignNode1" presStyleIdx="1" presStyleCnt="7"/>
      <dgm:spPr/>
    </dgm:pt>
    <dgm:pt modelId="{E6479758-F218-4F63-93B3-3793048FE4C3}" type="pres">
      <dgm:prSet presAssocID="{4D43787B-4E48-4182-821B-AF5BEEF6056D}" presName="horz1" presStyleCnt="0"/>
      <dgm:spPr/>
    </dgm:pt>
    <dgm:pt modelId="{5E4BF1AB-3119-472B-A88F-2D8C71561825}" type="pres">
      <dgm:prSet presAssocID="{4D43787B-4E48-4182-821B-AF5BEEF6056D}" presName="tx1" presStyleLbl="revTx" presStyleIdx="1" presStyleCnt="7"/>
      <dgm:spPr/>
    </dgm:pt>
    <dgm:pt modelId="{B681319B-6609-4452-9495-1109B627FE0B}" type="pres">
      <dgm:prSet presAssocID="{4D43787B-4E48-4182-821B-AF5BEEF6056D}" presName="vert1" presStyleCnt="0"/>
      <dgm:spPr/>
    </dgm:pt>
    <dgm:pt modelId="{638A8051-1F6E-492E-AE26-A692849F41DB}" type="pres">
      <dgm:prSet presAssocID="{EBCFFA4E-8EB5-4AD0-BEBB-215C58E6CB1D}" presName="thickLine" presStyleLbl="alignNode1" presStyleIdx="2" presStyleCnt="7"/>
      <dgm:spPr/>
    </dgm:pt>
    <dgm:pt modelId="{08D404D2-E174-4EB0-8F92-0635567ED659}" type="pres">
      <dgm:prSet presAssocID="{EBCFFA4E-8EB5-4AD0-BEBB-215C58E6CB1D}" presName="horz1" presStyleCnt="0"/>
      <dgm:spPr/>
    </dgm:pt>
    <dgm:pt modelId="{834402EE-C236-40BB-B252-83B63C38F015}" type="pres">
      <dgm:prSet presAssocID="{EBCFFA4E-8EB5-4AD0-BEBB-215C58E6CB1D}" presName="tx1" presStyleLbl="revTx" presStyleIdx="2" presStyleCnt="7"/>
      <dgm:spPr/>
    </dgm:pt>
    <dgm:pt modelId="{CD0AD20B-0BF3-4995-BB81-4E447201F119}" type="pres">
      <dgm:prSet presAssocID="{EBCFFA4E-8EB5-4AD0-BEBB-215C58E6CB1D}" presName="vert1" presStyleCnt="0"/>
      <dgm:spPr/>
    </dgm:pt>
    <dgm:pt modelId="{90DDD272-9A0B-42B1-B635-2B87EA000471}" type="pres">
      <dgm:prSet presAssocID="{DB884401-5D23-4612-86B3-0A1280DF5379}" presName="thickLine" presStyleLbl="alignNode1" presStyleIdx="3" presStyleCnt="7"/>
      <dgm:spPr/>
    </dgm:pt>
    <dgm:pt modelId="{D6303C0A-FD29-48F2-B761-00D15578D054}" type="pres">
      <dgm:prSet presAssocID="{DB884401-5D23-4612-86B3-0A1280DF5379}" presName="horz1" presStyleCnt="0"/>
      <dgm:spPr/>
    </dgm:pt>
    <dgm:pt modelId="{C28A4953-9D0C-499D-AB68-ABBEFA1F90E0}" type="pres">
      <dgm:prSet presAssocID="{DB884401-5D23-4612-86B3-0A1280DF5379}" presName="tx1" presStyleLbl="revTx" presStyleIdx="3" presStyleCnt="7"/>
      <dgm:spPr/>
    </dgm:pt>
    <dgm:pt modelId="{2D6AEBBB-428B-4274-9080-B998AF4C4C27}" type="pres">
      <dgm:prSet presAssocID="{DB884401-5D23-4612-86B3-0A1280DF5379}" presName="vert1" presStyleCnt="0"/>
      <dgm:spPr/>
    </dgm:pt>
    <dgm:pt modelId="{19B0DE2A-D6FA-49CE-A663-A8BA195FBFAC}" type="pres">
      <dgm:prSet presAssocID="{8012179F-38EA-4815-A3BB-AC3F6A903ED0}" presName="thickLine" presStyleLbl="alignNode1" presStyleIdx="4" presStyleCnt="7"/>
      <dgm:spPr/>
    </dgm:pt>
    <dgm:pt modelId="{34339E0D-0B43-4430-8910-40C594851A93}" type="pres">
      <dgm:prSet presAssocID="{8012179F-38EA-4815-A3BB-AC3F6A903ED0}" presName="horz1" presStyleCnt="0"/>
      <dgm:spPr/>
    </dgm:pt>
    <dgm:pt modelId="{B3EAEFB5-F125-4B72-8B3F-6FED2411E878}" type="pres">
      <dgm:prSet presAssocID="{8012179F-38EA-4815-A3BB-AC3F6A903ED0}" presName="tx1" presStyleLbl="revTx" presStyleIdx="4" presStyleCnt="7"/>
      <dgm:spPr/>
    </dgm:pt>
    <dgm:pt modelId="{CA3345B1-B8E9-4A41-A255-44B334AE2EC9}" type="pres">
      <dgm:prSet presAssocID="{8012179F-38EA-4815-A3BB-AC3F6A903ED0}" presName="vert1" presStyleCnt="0"/>
      <dgm:spPr/>
    </dgm:pt>
    <dgm:pt modelId="{4F199BEB-E19D-4E82-B4B5-F843B870BE52}" type="pres">
      <dgm:prSet presAssocID="{293178FD-3739-48A7-A486-44D2D4D2C5B6}" presName="thickLine" presStyleLbl="alignNode1" presStyleIdx="5" presStyleCnt="7"/>
      <dgm:spPr/>
    </dgm:pt>
    <dgm:pt modelId="{D1AC997A-0E07-452A-A011-0048771B795F}" type="pres">
      <dgm:prSet presAssocID="{293178FD-3739-48A7-A486-44D2D4D2C5B6}" presName="horz1" presStyleCnt="0"/>
      <dgm:spPr/>
    </dgm:pt>
    <dgm:pt modelId="{0CEC3367-C496-4138-A8B8-41FED927B7FD}" type="pres">
      <dgm:prSet presAssocID="{293178FD-3739-48A7-A486-44D2D4D2C5B6}" presName="tx1" presStyleLbl="revTx" presStyleIdx="5" presStyleCnt="7"/>
      <dgm:spPr/>
    </dgm:pt>
    <dgm:pt modelId="{DA0D54F3-75B5-4BD8-9251-000E95118438}" type="pres">
      <dgm:prSet presAssocID="{293178FD-3739-48A7-A486-44D2D4D2C5B6}" presName="vert1" presStyleCnt="0"/>
      <dgm:spPr/>
    </dgm:pt>
    <dgm:pt modelId="{E787E45F-7A99-48EA-BD1F-E286146FC06B}" type="pres">
      <dgm:prSet presAssocID="{F08F9681-008B-40E6-96F3-2D9465419590}" presName="thickLine" presStyleLbl="alignNode1" presStyleIdx="6" presStyleCnt="7"/>
      <dgm:spPr/>
    </dgm:pt>
    <dgm:pt modelId="{9C46AF07-22A9-45F4-9DD5-BF90A01CEFE9}" type="pres">
      <dgm:prSet presAssocID="{F08F9681-008B-40E6-96F3-2D9465419590}" presName="horz1" presStyleCnt="0"/>
      <dgm:spPr/>
    </dgm:pt>
    <dgm:pt modelId="{BA0D374E-FA2C-40C5-942B-D23385D2F369}" type="pres">
      <dgm:prSet presAssocID="{F08F9681-008B-40E6-96F3-2D9465419590}" presName="tx1" presStyleLbl="revTx" presStyleIdx="6" presStyleCnt="7"/>
      <dgm:spPr/>
    </dgm:pt>
    <dgm:pt modelId="{1D8D2C87-C5C5-439E-9AF8-5C07DFBE1438}" type="pres">
      <dgm:prSet presAssocID="{F08F9681-008B-40E6-96F3-2D9465419590}" presName="vert1" presStyleCnt="0"/>
      <dgm:spPr/>
    </dgm:pt>
  </dgm:ptLst>
  <dgm:cxnLst>
    <dgm:cxn modelId="{FA36B55B-3736-4D92-A8E1-E67CE2D453F6}" srcId="{3E4C3F8B-87FD-4073-AE8A-A4E0A8E513F0}" destId="{EBCFFA4E-8EB5-4AD0-BEBB-215C58E6CB1D}" srcOrd="2" destOrd="0" parTransId="{12C33BD7-74A9-4F79-9E82-07E51C184AF6}" sibTransId="{52304523-12B4-4B20-BB76-E75B8C971223}"/>
    <dgm:cxn modelId="{6DA1DA5D-7673-4A2B-B30F-5F83A1E7D7F2}" type="presOf" srcId="{4D43787B-4E48-4182-821B-AF5BEEF6056D}" destId="{5E4BF1AB-3119-472B-A88F-2D8C71561825}" srcOrd="0" destOrd="0" presId="urn:microsoft.com/office/officeart/2008/layout/LinedList"/>
    <dgm:cxn modelId="{7F451E47-56B5-4CB0-BEF3-BA12D521C6B7}" type="presOf" srcId="{293178FD-3739-48A7-A486-44D2D4D2C5B6}" destId="{0CEC3367-C496-4138-A8B8-41FED927B7FD}" srcOrd="0" destOrd="0" presId="urn:microsoft.com/office/officeart/2008/layout/LinedList"/>
    <dgm:cxn modelId="{8AEA7748-38B2-4F80-83D2-78CCC1DD85CC}" type="presOf" srcId="{F08F9681-008B-40E6-96F3-2D9465419590}" destId="{BA0D374E-FA2C-40C5-942B-D23385D2F369}" srcOrd="0" destOrd="0" presId="urn:microsoft.com/office/officeart/2008/layout/LinedList"/>
    <dgm:cxn modelId="{8D193E78-EF3A-4181-AF4D-336173ECB462}" type="presOf" srcId="{3E4C3F8B-87FD-4073-AE8A-A4E0A8E513F0}" destId="{4D39E5DD-CEF0-41AD-BF09-0F79943B9916}" srcOrd="0" destOrd="0" presId="urn:microsoft.com/office/officeart/2008/layout/LinedList"/>
    <dgm:cxn modelId="{6BD29D59-0C09-48A0-A24E-A2273EE3684B}" type="presOf" srcId="{8012179F-38EA-4815-A3BB-AC3F6A903ED0}" destId="{B3EAEFB5-F125-4B72-8B3F-6FED2411E878}" srcOrd="0" destOrd="0" presId="urn:microsoft.com/office/officeart/2008/layout/LinedList"/>
    <dgm:cxn modelId="{9EF75F7E-AD60-4A48-BE89-F977F549732A}" srcId="{3E4C3F8B-87FD-4073-AE8A-A4E0A8E513F0}" destId="{8012179F-38EA-4815-A3BB-AC3F6A903ED0}" srcOrd="4" destOrd="0" parTransId="{D5150B22-5A01-47B4-B603-FE2AC3B5057B}" sibTransId="{4D0DBEFE-27EB-46FA-8E99-6262D2ADFC31}"/>
    <dgm:cxn modelId="{7E8B2487-2D26-447A-99E0-7159FCC11DDC}" srcId="{3E4C3F8B-87FD-4073-AE8A-A4E0A8E513F0}" destId="{F08F9681-008B-40E6-96F3-2D9465419590}" srcOrd="6" destOrd="0" parTransId="{B9F029C9-E096-4376-826A-1895885D74C6}" sibTransId="{CE57258B-45FF-451D-9B06-A59E1E848393}"/>
    <dgm:cxn modelId="{D896D387-FE33-48A5-8AFE-E21B0DF644E2}" srcId="{3E4C3F8B-87FD-4073-AE8A-A4E0A8E513F0}" destId="{293178FD-3739-48A7-A486-44D2D4D2C5B6}" srcOrd="5" destOrd="0" parTransId="{E7342E05-5D39-4465-842E-941CC1A0C43E}" sibTransId="{8813641B-3D6B-48BC-A4D4-5CF121D90C22}"/>
    <dgm:cxn modelId="{418E2E88-E48A-41AF-A96D-F97998DF41DC}" srcId="{3E4C3F8B-87FD-4073-AE8A-A4E0A8E513F0}" destId="{4D43787B-4E48-4182-821B-AF5BEEF6056D}" srcOrd="1" destOrd="0" parTransId="{E8F99318-11F3-448D-9A8E-E58CF112B720}" sibTransId="{AFBB7459-EF3C-4FBB-922D-A6503B8C3DCD}"/>
    <dgm:cxn modelId="{8CA5C793-5E95-43E7-90AC-BB050FC0EB24}" srcId="{3E4C3F8B-87FD-4073-AE8A-A4E0A8E513F0}" destId="{DB884401-5D23-4612-86B3-0A1280DF5379}" srcOrd="3" destOrd="0" parTransId="{2C2488B2-E536-46FC-8083-C38705F0B89B}" sibTransId="{54388BC9-96A3-4810-B2F0-F57BA81AC9A4}"/>
    <dgm:cxn modelId="{652A2DA0-6558-4D3A-A02E-21442F4FCC0E}" type="presOf" srcId="{DB884401-5D23-4612-86B3-0A1280DF5379}" destId="{C28A4953-9D0C-499D-AB68-ABBEFA1F90E0}" srcOrd="0" destOrd="0" presId="urn:microsoft.com/office/officeart/2008/layout/LinedList"/>
    <dgm:cxn modelId="{3D821FC6-383F-447D-910D-46F456BD8311}" type="presOf" srcId="{EBCFFA4E-8EB5-4AD0-BEBB-215C58E6CB1D}" destId="{834402EE-C236-40BB-B252-83B63C38F015}" srcOrd="0" destOrd="0" presId="urn:microsoft.com/office/officeart/2008/layout/LinedList"/>
    <dgm:cxn modelId="{A20F8AC8-A751-4027-90DA-F432823C117E}" type="presOf" srcId="{F7ED2760-FCB5-45F2-8BD9-BA1050FD4FEC}" destId="{F0B4FE77-5C7A-4BA7-857B-0B8E20EAD19B}" srcOrd="0" destOrd="0" presId="urn:microsoft.com/office/officeart/2008/layout/LinedList"/>
    <dgm:cxn modelId="{315E29E2-1B62-4D5E-B10F-F81D40511B27}" srcId="{3E4C3F8B-87FD-4073-AE8A-A4E0A8E513F0}" destId="{F7ED2760-FCB5-45F2-8BD9-BA1050FD4FEC}" srcOrd="0" destOrd="0" parTransId="{49AE7399-D2F5-4F9B-A2E3-C7F208B1D69E}" sibTransId="{9EFB47E1-333E-4E78-BBAF-958C9529FB05}"/>
    <dgm:cxn modelId="{2F078823-232E-4B67-AE0F-A8089356A2BB}" type="presParOf" srcId="{4D39E5DD-CEF0-41AD-BF09-0F79943B9916}" destId="{190FB549-F905-40F2-BAC1-83D9B1311AA3}" srcOrd="0" destOrd="0" presId="urn:microsoft.com/office/officeart/2008/layout/LinedList"/>
    <dgm:cxn modelId="{B0179C8F-9E23-4465-9E44-2630BAA46148}" type="presParOf" srcId="{4D39E5DD-CEF0-41AD-BF09-0F79943B9916}" destId="{C99BF490-7D89-4F99-8AF3-4956B6C967CF}" srcOrd="1" destOrd="0" presId="urn:microsoft.com/office/officeart/2008/layout/LinedList"/>
    <dgm:cxn modelId="{2F874109-1B62-47FB-91F6-D117B2421468}" type="presParOf" srcId="{C99BF490-7D89-4F99-8AF3-4956B6C967CF}" destId="{F0B4FE77-5C7A-4BA7-857B-0B8E20EAD19B}" srcOrd="0" destOrd="0" presId="urn:microsoft.com/office/officeart/2008/layout/LinedList"/>
    <dgm:cxn modelId="{AF227AE7-30EB-400F-9A1B-4520485011CF}" type="presParOf" srcId="{C99BF490-7D89-4F99-8AF3-4956B6C967CF}" destId="{1A756019-F376-4416-9D15-4F59B0BB3C0D}" srcOrd="1" destOrd="0" presId="urn:microsoft.com/office/officeart/2008/layout/LinedList"/>
    <dgm:cxn modelId="{C71EEA99-4964-426D-8A83-2A805932C2C0}" type="presParOf" srcId="{4D39E5DD-CEF0-41AD-BF09-0F79943B9916}" destId="{71D2A6DD-022E-49EB-9F4C-2844F847A991}" srcOrd="2" destOrd="0" presId="urn:microsoft.com/office/officeart/2008/layout/LinedList"/>
    <dgm:cxn modelId="{EF784EAC-26AA-4409-AB0D-78C2BC233FB5}" type="presParOf" srcId="{4D39E5DD-CEF0-41AD-BF09-0F79943B9916}" destId="{E6479758-F218-4F63-93B3-3793048FE4C3}" srcOrd="3" destOrd="0" presId="urn:microsoft.com/office/officeart/2008/layout/LinedList"/>
    <dgm:cxn modelId="{043C9177-8069-44B9-912A-3746675149CC}" type="presParOf" srcId="{E6479758-F218-4F63-93B3-3793048FE4C3}" destId="{5E4BF1AB-3119-472B-A88F-2D8C71561825}" srcOrd="0" destOrd="0" presId="urn:microsoft.com/office/officeart/2008/layout/LinedList"/>
    <dgm:cxn modelId="{D2C13B88-6A37-4C91-B148-92ECEC8ABFD9}" type="presParOf" srcId="{E6479758-F218-4F63-93B3-3793048FE4C3}" destId="{B681319B-6609-4452-9495-1109B627FE0B}" srcOrd="1" destOrd="0" presId="urn:microsoft.com/office/officeart/2008/layout/LinedList"/>
    <dgm:cxn modelId="{3F0415A5-6783-4DC5-9A64-B0493293D845}" type="presParOf" srcId="{4D39E5DD-CEF0-41AD-BF09-0F79943B9916}" destId="{638A8051-1F6E-492E-AE26-A692849F41DB}" srcOrd="4" destOrd="0" presId="urn:microsoft.com/office/officeart/2008/layout/LinedList"/>
    <dgm:cxn modelId="{9BC344CF-7C5F-46B3-ACE9-8E309AF196DB}" type="presParOf" srcId="{4D39E5DD-CEF0-41AD-BF09-0F79943B9916}" destId="{08D404D2-E174-4EB0-8F92-0635567ED659}" srcOrd="5" destOrd="0" presId="urn:microsoft.com/office/officeart/2008/layout/LinedList"/>
    <dgm:cxn modelId="{D0D9139F-8091-429C-99A1-E6257B58333A}" type="presParOf" srcId="{08D404D2-E174-4EB0-8F92-0635567ED659}" destId="{834402EE-C236-40BB-B252-83B63C38F015}" srcOrd="0" destOrd="0" presId="urn:microsoft.com/office/officeart/2008/layout/LinedList"/>
    <dgm:cxn modelId="{7D50C09A-42D8-474B-AD44-076E72E54738}" type="presParOf" srcId="{08D404D2-E174-4EB0-8F92-0635567ED659}" destId="{CD0AD20B-0BF3-4995-BB81-4E447201F119}" srcOrd="1" destOrd="0" presId="urn:microsoft.com/office/officeart/2008/layout/LinedList"/>
    <dgm:cxn modelId="{3C6474D0-BD2A-462E-85C9-0676B0D7B388}" type="presParOf" srcId="{4D39E5DD-CEF0-41AD-BF09-0F79943B9916}" destId="{90DDD272-9A0B-42B1-B635-2B87EA000471}" srcOrd="6" destOrd="0" presId="urn:microsoft.com/office/officeart/2008/layout/LinedList"/>
    <dgm:cxn modelId="{8B34EDF9-0A79-4621-B4B1-DFC56A2BD6E0}" type="presParOf" srcId="{4D39E5DD-CEF0-41AD-BF09-0F79943B9916}" destId="{D6303C0A-FD29-48F2-B761-00D15578D054}" srcOrd="7" destOrd="0" presId="urn:microsoft.com/office/officeart/2008/layout/LinedList"/>
    <dgm:cxn modelId="{2D784C96-1BC7-46A6-BEFB-B0B6024DCDA4}" type="presParOf" srcId="{D6303C0A-FD29-48F2-B761-00D15578D054}" destId="{C28A4953-9D0C-499D-AB68-ABBEFA1F90E0}" srcOrd="0" destOrd="0" presId="urn:microsoft.com/office/officeart/2008/layout/LinedList"/>
    <dgm:cxn modelId="{F0D22C2A-41D0-4FBC-A0D5-D95EFAC4913C}" type="presParOf" srcId="{D6303C0A-FD29-48F2-B761-00D15578D054}" destId="{2D6AEBBB-428B-4274-9080-B998AF4C4C27}" srcOrd="1" destOrd="0" presId="urn:microsoft.com/office/officeart/2008/layout/LinedList"/>
    <dgm:cxn modelId="{9897C681-AE7F-4FE5-B263-EC1721340652}" type="presParOf" srcId="{4D39E5DD-CEF0-41AD-BF09-0F79943B9916}" destId="{19B0DE2A-D6FA-49CE-A663-A8BA195FBFAC}" srcOrd="8" destOrd="0" presId="urn:microsoft.com/office/officeart/2008/layout/LinedList"/>
    <dgm:cxn modelId="{B16CF821-7FB0-4A28-B520-58E5552369B7}" type="presParOf" srcId="{4D39E5DD-CEF0-41AD-BF09-0F79943B9916}" destId="{34339E0D-0B43-4430-8910-40C594851A93}" srcOrd="9" destOrd="0" presId="urn:microsoft.com/office/officeart/2008/layout/LinedList"/>
    <dgm:cxn modelId="{FE432735-ED33-46EB-ACAB-3C8BE6A555F8}" type="presParOf" srcId="{34339E0D-0B43-4430-8910-40C594851A93}" destId="{B3EAEFB5-F125-4B72-8B3F-6FED2411E878}" srcOrd="0" destOrd="0" presId="urn:microsoft.com/office/officeart/2008/layout/LinedList"/>
    <dgm:cxn modelId="{F371D3C1-3BEF-41B1-86B0-F3E207738F14}" type="presParOf" srcId="{34339E0D-0B43-4430-8910-40C594851A93}" destId="{CA3345B1-B8E9-4A41-A255-44B334AE2EC9}" srcOrd="1" destOrd="0" presId="urn:microsoft.com/office/officeart/2008/layout/LinedList"/>
    <dgm:cxn modelId="{E597E41A-7115-4CB6-8669-E7AB21DF3237}" type="presParOf" srcId="{4D39E5DD-CEF0-41AD-BF09-0F79943B9916}" destId="{4F199BEB-E19D-4E82-B4B5-F843B870BE52}" srcOrd="10" destOrd="0" presId="urn:microsoft.com/office/officeart/2008/layout/LinedList"/>
    <dgm:cxn modelId="{0A363B25-35F4-4C78-9C80-55BB641CD925}" type="presParOf" srcId="{4D39E5DD-CEF0-41AD-BF09-0F79943B9916}" destId="{D1AC997A-0E07-452A-A011-0048771B795F}" srcOrd="11" destOrd="0" presId="urn:microsoft.com/office/officeart/2008/layout/LinedList"/>
    <dgm:cxn modelId="{3224366C-7D88-4F00-96E7-10E46F37F42E}" type="presParOf" srcId="{D1AC997A-0E07-452A-A011-0048771B795F}" destId="{0CEC3367-C496-4138-A8B8-41FED927B7FD}" srcOrd="0" destOrd="0" presId="urn:microsoft.com/office/officeart/2008/layout/LinedList"/>
    <dgm:cxn modelId="{A1A0F550-C4D5-47F9-A237-036BABC35EE1}" type="presParOf" srcId="{D1AC997A-0E07-452A-A011-0048771B795F}" destId="{DA0D54F3-75B5-4BD8-9251-000E95118438}" srcOrd="1" destOrd="0" presId="urn:microsoft.com/office/officeart/2008/layout/LinedList"/>
    <dgm:cxn modelId="{27620729-F1CC-46B5-B8BA-82989E645304}" type="presParOf" srcId="{4D39E5DD-CEF0-41AD-BF09-0F79943B9916}" destId="{E787E45F-7A99-48EA-BD1F-E286146FC06B}" srcOrd="12" destOrd="0" presId="urn:microsoft.com/office/officeart/2008/layout/LinedList"/>
    <dgm:cxn modelId="{2BE9B968-0897-45B4-AA52-502880BD2848}" type="presParOf" srcId="{4D39E5DD-CEF0-41AD-BF09-0F79943B9916}" destId="{9C46AF07-22A9-45F4-9DD5-BF90A01CEFE9}" srcOrd="13" destOrd="0" presId="urn:microsoft.com/office/officeart/2008/layout/LinedList"/>
    <dgm:cxn modelId="{852D3023-0B9E-4ACC-8F9B-BB53669E21F3}" type="presParOf" srcId="{9C46AF07-22A9-45F4-9DD5-BF90A01CEFE9}" destId="{BA0D374E-FA2C-40C5-942B-D23385D2F369}" srcOrd="0" destOrd="0" presId="urn:microsoft.com/office/officeart/2008/layout/LinedList"/>
    <dgm:cxn modelId="{7A7465DC-461A-4721-8536-01BA56357B5C}" type="presParOf" srcId="{9C46AF07-22A9-45F4-9DD5-BF90A01CEFE9}" destId="{1D8D2C87-C5C5-439E-9AF8-5C07DFBE143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098AC8C-A44D-43B7-A83D-91CD6909FD16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77FB26F-19A0-4B0D-9E35-518834124307}">
      <dgm:prSet/>
      <dgm:spPr/>
      <dgm:t>
        <a:bodyPr/>
        <a:lstStyle/>
        <a:p>
          <a:r>
            <a:rPr lang="en-US" i="1"/>
            <a:t>It provides detailed reports on various aspects of your codebase,</a:t>
          </a:r>
          <a:endParaRPr lang="en-US"/>
        </a:p>
      </dgm:t>
    </dgm:pt>
    <dgm:pt modelId="{8AE77354-CCDF-4FA5-A028-E443F475970C}" type="parTrans" cxnId="{EDC77E3A-B79B-4065-8B20-29080C6D4F6E}">
      <dgm:prSet/>
      <dgm:spPr/>
      <dgm:t>
        <a:bodyPr/>
        <a:lstStyle/>
        <a:p>
          <a:endParaRPr lang="en-US"/>
        </a:p>
      </dgm:t>
    </dgm:pt>
    <dgm:pt modelId="{B8E2CB6D-009E-42FB-A420-DC0AA1020BE6}" type="sibTrans" cxnId="{EDC77E3A-B79B-4065-8B20-29080C6D4F6E}">
      <dgm:prSet/>
      <dgm:spPr/>
      <dgm:t>
        <a:bodyPr/>
        <a:lstStyle/>
        <a:p>
          <a:endParaRPr lang="en-US"/>
        </a:p>
      </dgm:t>
    </dgm:pt>
    <dgm:pt modelId="{B899DA2D-303B-45A0-8122-636F2E43FD26}">
      <dgm:prSet/>
      <dgm:spPr/>
      <dgm:t>
        <a:bodyPr/>
        <a:lstStyle/>
        <a:p>
          <a:r>
            <a:rPr lang="en-US" b="1" i="0" baseline="0"/>
            <a:t>Bugs:</a:t>
          </a:r>
          <a:r>
            <a:rPr lang="en-US" b="0" i="0" baseline="0"/>
            <a:t> Actual errors that could cause your software to malfunction. </a:t>
          </a:r>
          <a:endParaRPr lang="en-US"/>
        </a:p>
      </dgm:t>
    </dgm:pt>
    <dgm:pt modelId="{719DDBBC-7046-48AB-A31B-79B4268BBF38}" type="parTrans" cxnId="{D37F3DAD-77CF-41EA-9673-B456CA359FDA}">
      <dgm:prSet/>
      <dgm:spPr/>
      <dgm:t>
        <a:bodyPr/>
        <a:lstStyle/>
        <a:p>
          <a:endParaRPr lang="en-US"/>
        </a:p>
      </dgm:t>
    </dgm:pt>
    <dgm:pt modelId="{75832365-48DD-44FA-BBBA-95D9F0CF9E37}" type="sibTrans" cxnId="{D37F3DAD-77CF-41EA-9673-B456CA359FDA}">
      <dgm:prSet/>
      <dgm:spPr/>
      <dgm:t>
        <a:bodyPr/>
        <a:lstStyle/>
        <a:p>
          <a:endParaRPr lang="en-US"/>
        </a:p>
      </dgm:t>
    </dgm:pt>
    <dgm:pt modelId="{543D0B7E-9782-43EA-B408-30100AE7CF37}">
      <dgm:prSet/>
      <dgm:spPr/>
      <dgm:t>
        <a:bodyPr/>
        <a:lstStyle/>
        <a:p>
          <a:r>
            <a:rPr lang="en-US" b="1" i="0" baseline="0"/>
            <a:t>Vulnerabilities:</a:t>
          </a:r>
          <a:r>
            <a:rPr lang="en-US" b="0" i="0" baseline="0"/>
            <a:t> Security weaknesses that could be exploited. </a:t>
          </a:r>
          <a:endParaRPr lang="en-US"/>
        </a:p>
      </dgm:t>
    </dgm:pt>
    <dgm:pt modelId="{1B037E61-9E35-474B-9211-9B96035302CD}" type="parTrans" cxnId="{C7929753-A6BA-4618-A1BD-E52352CAE377}">
      <dgm:prSet/>
      <dgm:spPr/>
      <dgm:t>
        <a:bodyPr/>
        <a:lstStyle/>
        <a:p>
          <a:endParaRPr lang="en-US"/>
        </a:p>
      </dgm:t>
    </dgm:pt>
    <dgm:pt modelId="{9BB622A9-8949-442A-850A-B9910A68EE12}" type="sibTrans" cxnId="{C7929753-A6BA-4618-A1BD-E52352CAE377}">
      <dgm:prSet/>
      <dgm:spPr/>
      <dgm:t>
        <a:bodyPr/>
        <a:lstStyle/>
        <a:p>
          <a:endParaRPr lang="en-US"/>
        </a:p>
      </dgm:t>
    </dgm:pt>
    <dgm:pt modelId="{E2E5E305-5F00-4F08-8C1A-F4E2D28A99A9}">
      <dgm:prSet/>
      <dgm:spPr/>
      <dgm:t>
        <a:bodyPr/>
        <a:lstStyle/>
        <a:p>
          <a:r>
            <a:rPr lang="en-US" b="1" i="0" baseline="0"/>
            <a:t>Code Smells:</a:t>
          </a:r>
          <a:r>
            <a:rPr lang="en-US" b="0" i="0" baseline="0"/>
            <a:t> Indicators of potential design problems or maintainability issues. </a:t>
          </a:r>
          <a:endParaRPr lang="en-US"/>
        </a:p>
      </dgm:t>
    </dgm:pt>
    <dgm:pt modelId="{F61C7C39-128E-420C-BC45-C695771285EA}" type="parTrans" cxnId="{FCE5DC50-8575-4C7E-9F9B-4BE8FEAD280B}">
      <dgm:prSet/>
      <dgm:spPr/>
      <dgm:t>
        <a:bodyPr/>
        <a:lstStyle/>
        <a:p>
          <a:endParaRPr lang="en-US"/>
        </a:p>
      </dgm:t>
    </dgm:pt>
    <dgm:pt modelId="{80455FB4-1806-4348-A5E2-7B6B39475686}" type="sibTrans" cxnId="{FCE5DC50-8575-4C7E-9F9B-4BE8FEAD280B}">
      <dgm:prSet/>
      <dgm:spPr/>
      <dgm:t>
        <a:bodyPr/>
        <a:lstStyle/>
        <a:p>
          <a:endParaRPr lang="en-US"/>
        </a:p>
      </dgm:t>
    </dgm:pt>
    <dgm:pt modelId="{A688E107-8CC6-4609-966E-89028BDAE6FE}">
      <dgm:prSet/>
      <dgm:spPr/>
      <dgm:t>
        <a:bodyPr/>
        <a:lstStyle/>
        <a:p>
          <a:r>
            <a:rPr lang="en-US" b="1" i="0" baseline="0"/>
            <a:t>Duplicated Code:</a:t>
          </a:r>
          <a:r>
            <a:rPr lang="en-US" b="0" i="0" baseline="0"/>
            <a:t> Identifies redundant code blocks. </a:t>
          </a:r>
          <a:endParaRPr lang="en-US"/>
        </a:p>
      </dgm:t>
    </dgm:pt>
    <dgm:pt modelId="{0778A6B9-57A9-4D2E-81AE-72333E5F62A5}" type="parTrans" cxnId="{BFA4026C-17E3-466D-AF5E-AA5A85CF7BB6}">
      <dgm:prSet/>
      <dgm:spPr/>
      <dgm:t>
        <a:bodyPr/>
        <a:lstStyle/>
        <a:p>
          <a:endParaRPr lang="en-US"/>
        </a:p>
      </dgm:t>
    </dgm:pt>
    <dgm:pt modelId="{D7E4CFFD-AE27-4180-B947-06297E298176}" type="sibTrans" cxnId="{BFA4026C-17E3-466D-AF5E-AA5A85CF7BB6}">
      <dgm:prSet/>
      <dgm:spPr/>
      <dgm:t>
        <a:bodyPr/>
        <a:lstStyle/>
        <a:p>
          <a:endParaRPr lang="en-US"/>
        </a:p>
      </dgm:t>
    </dgm:pt>
    <dgm:pt modelId="{304D04FC-384C-4C50-992B-6C8FA90FF30C}">
      <dgm:prSet/>
      <dgm:spPr/>
      <dgm:t>
        <a:bodyPr/>
        <a:lstStyle/>
        <a:p>
          <a:r>
            <a:rPr lang="en-US" b="1" i="0" baseline="0"/>
            <a:t>Code Coverage:</a:t>
          </a:r>
          <a:r>
            <a:rPr lang="en-US" b="0" i="0" baseline="0"/>
            <a:t> Shows how much of your code is covered by automated tests. </a:t>
          </a:r>
          <a:endParaRPr lang="en-US"/>
        </a:p>
      </dgm:t>
    </dgm:pt>
    <dgm:pt modelId="{4C391B20-75C0-4123-96A0-0FCCC6525BE1}" type="parTrans" cxnId="{0AE1BE64-ECCA-4E82-A93D-3FB8715F1CE9}">
      <dgm:prSet/>
      <dgm:spPr/>
      <dgm:t>
        <a:bodyPr/>
        <a:lstStyle/>
        <a:p>
          <a:endParaRPr lang="en-US"/>
        </a:p>
      </dgm:t>
    </dgm:pt>
    <dgm:pt modelId="{BF6A42C0-4537-4CFC-8A04-CD28624D5FC6}" type="sibTrans" cxnId="{0AE1BE64-ECCA-4E82-A93D-3FB8715F1CE9}">
      <dgm:prSet/>
      <dgm:spPr/>
      <dgm:t>
        <a:bodyPr/>
        <a:lstStyle/>
        <a:p>
          <a:endParaRPr lang="en-US"/>
        </a:p>
      </dgm:t>
    </dgm:pt>
    <dgm:pt modelId="{66D8D0C6-86D1-481D-B15A-34F0B4440385}">
      <dgm:prSet/>
      <dgm:spPr/>
      <dgm:t>
        <a:bodyPr/>
        <a:lstStyle/>
        <a:p>
          <a:r>
            <a:rPr lang="en-US" b="1" i="0" baseline="0"/>
            <a:t>Code Complexity:</a:t>
          </a:r>
          <a:r>
            <a:rPr lang="en-US" b="0" i="0" baseline="0"/>
            <a:t> Measures how difficult your code is to understand and maintain. </a:t>
          </a:r>
          <a:endParaRPr lang="en-US"/>
        </a:p>
      </dgm:t>
    </dgm:pt>
    <dgm:pt modelId="{32601F70-F0C0-45C4-9709-2EA3AC8C009F}" type="parTrans" cxnId="{EB869522-D9E1-43B9-83FD-E65F7269A851}">
      <dgm:prSet/>
      <dgm:spPr/>
      <dgm:t>
        <a:bodyPr/>
        <a:lstStyle/>
        <a:p>
          <a:endParaRPr lang="en-US"/>
        </a:p>
      </dgm:t>
    </dgm:pt>
    <dgm:pt modelId="{F260EB06-314A-440E-ACF3-BC49480266AD}" type="sibTrans" cxnId="{EB869522-D9E1-43B9-83FD-E65F7269A851}">
      <dgm:prSet/>
      <dgm:spPr/>
      <dgm:t>
        <a:bodyPr/>
        <a:lstStyle/>
        <a:p>
          <a:endParaRPr lang="en-US"/>
        </a:p>
      </dgm:t>
    </dgm:pt>
    <dgm:pt modelId="{F06DAD21-FC66-42C5-B580-EA3AA51345AC}" type="pres">
      <dgm:prSet presAssocID="{3098AC8C-A44D-43B7-A83D-91CD6909FD16}" presName="linear" presStyleCnt="0">
        <dgm:presLayoutVars>
          <dgm:animLvl val="lvl"/>
          <dgm:resizeHandles val="exact"/>
        </dgm:presLayoutVars>
      </dgm:prSet>
      <dgm:spPr/>
    </dgm:pt>
    <dgm:pt modelId="{B162BAE8-B1FD-432D-B1F3-C86F9CE8E94E}" type="pres">
      <dgm:prSet presAssocID="{A77FB26F-19A0-4B0D-9E35-518834124307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4FE5CDFD-6CF9-4018-A93B-F6A2D85224B7}" type="pres">
      <dgm:prSet presAssocID="{B8E2CB6D-009E-42FB-A420-DC0AA1020BE6}" presName="spacer" presStyleCnt="0"/>
      <dgm:spPr/>
    </dgm:pt>
    <dgm:pt modelId="{8E37335B-0D2F-4997-9108-AD90213E1F9B}" type="pres">
      <dgm:prSet presAssocID="{B899DA2D-303B-45A0-8122-636F2E43FD26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1C4B423B-B125-40C2-9DB4-3A71A0C41189}" type="pres">
      <dgm:prSet presAssocID="{75832365-48DD-44FA-BBBA-95D9F0CF9E37}" presName="spacer" presStyleCnt="0"/>
      <dgm:spPr/>
    </dgm:pt>
    <dgm:pt modelId="{054A314B-9892-405D-91E3-1B982DCDCA67}" type="pres">
      <dgm:prSet presAssocID="{543D0B7E-9782-43EA-B408-30100AE7CF37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A37E4985-267D-4A40-B39B-DF1CC37753E3}" type="pres">
      <dgm:prSet presAssocID="{9BB622A9-8949-442A-850A-B9910A68EE12}" presName="spacer" presStyleCnt="0"/>
      <dgm:spPr/>
    </dgm:pt>
    <dgm:pt modelId="{C816BB68-9E54-472A-82D5-2B8664113FA8}" type="pres">
      <dgm:prSet presAssocID="{E2E5E305-5F00-4F08-8C1A-F4E2D28A99A9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55D0839B-48D7-4BA0-B5EC-758A2DE70142}" type="pres">
      <dgm:prSet presAssocID="{80455FB4-1806-4348-A5E2-7B6B39475686}" presName="spacer" presStyleCnt="0"/>
      <dgm:spPr/>
    </dgm:pt>
    <dgm:pt modelId="{7268DB6D-D174-46A2-BD25-3644491BA4E8}" type="pres">
      <dgm:prSet presAssocID="{A688E107-8CC6-4609-966E-89028BDAE6FE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13800BFE-F9B5-454D-BB55-755C11285709}" type="pres">
      <dgm:prSet presAssocID="{D7E4CFFD-AE27-4180-B947-06297E298176}" presName="spacer" presStyleCnt="0"/>
      <dgm:spPr/>
    </dgm:pt>
    <dgm:pt modelId="{A2992764-B578-48CF-9ED0-2BEBDCB31D97}" type="pres">
      <dgm:prSet presAssocID="{304D04FC-384C-4C50-992B-6C8FA90FF30C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302C5A1D-911D-48F7-89B0-25B7B7D9D330}" type="pres">
      <dgm:prSet presAssocID="{BF6A42C0-4537-4CFC-8A04-CD28624D5FC6}" presName="spacer" presStyleCnt="0"/>
      <dgm:spPr/>
    </dgm:pt>
    <dgm:pt modelId="{1BFA70EB-2283-45EB-9392-F439A271A1B5}" type="pres">
      <dgm:prSet presAssocID="{66D8D0C6-86D1-481D-B15A-34F0B4440385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EB869522-D9E1-43B9-83FD-E65F7269A851}" srcId="{3098AC8C-A44D-43B7-A83D-91CD6909FD16}" destId="{66D8D0C6-86D1-481D-B15A-34F0B4440385}" srcOrd="6" destOrd="0" parTransId="{32601F70-F0C0-45C4-9709-2EA3AC8C009F}" sibTransId="{F260EB06-314A-440E-ACF3-BC49480266AD}"/>
    <dgm:cxn modelId="{701F3F26-45CE-42A0-B326-BA7C83CCED4C}" type="presOf" srcId="{3098AC8C-A44D-43B7-A83D-91CD6909FD16}" destId="{F06DAD21-FC66-42C5-B580-EA3AA51345AC}" srcOrd="0" destOrd="0" presId="urn:microsoft.com/office/officeart/2005/8/layout/vList2"/>
    <dgm:cxn modelId="{A4F99029-38AB-4D2E-AFDF-9A970ADA73BA}" type="presOf" srcId="{66D8D0C6-86D1-481D-B15A-34F0B4440385}" destId="{1BFA70EB-2283-45EB-9392-F439A271A1B5}" srcOrd="0" destOrd="0" presId="urn:microsoft.com/office/officeart/2005/8/layout/vList2"/>
    <dgm:cxn modelId="{EDC77E3A-B79B-4065-8B20-29080C6D4F6E}" srcId="{3098AC8C-A44D-43B7-A83D-91CD6909FD16}" destId="{A77FB26F-19A0-4B0D-9E35-518834124307}" srcOrd="0" destOrd="0" parTransId="{8AE77354-CCDF-4FA5-A028-E443F475970C}" sibTransId="{B8E2CB6D-009E-42FB-A420-DC0AA1020BE6}"/>
    <dgm:cxn modelId="{FD96B862-F4BF-4481-83DF-E4C69A64A1E9}" type="presOf" srcId="{B899DA2D-303B-45A0-8122-636F2E43FD26}" destId="{8E37335B-0D2F-4997-9108-AD90213E1F9B}" srcOrd="0" destOrd="0" presId="urn:microsoft.com/office/officeart/2005/8/layout/vList2"/>
    <dgm:cxn modelId="{0AE1BE64-ECCA-4E82-A93D-3FB8715F1CE9}" srcId="{3098AC8C-A44D-43B7-A83D-91CD6909FD16}" destId="{304D04FC-384C-4C50-992B-6C8FA90FF30C}" srcOrd="5" destOrd="0" parTransId="{4C391B20-75C0-4123-96A0-0FCCC6525BE1}" sibTransId="{BF6A42C0-4537-4CFC-8A04-CD28624D5FC6}"/>
    <dgm:cxn modelId="{CD8CEF47-E247-4FCC-A444-88FFF2692AA2}" type="presOf" srcId="{543D0B7E-9782-43EA-B408-30100AE7CF37}" destId="{054A314B-9892-405D-91E3-1B982DCDCA67}" srcOrd="0" destOrd="0" presId="urn:microsoft.com/office/officeart/2005/8/layout/vList2"/>
    <dgm:cxn modelId="{BFA4026C-17E3-466D-AF5E-AA5A85CF7BB6}" srcId="{3098AC8C-A44D-43B7-A83D-91CD6909FD16}" destId="{A688E107-8CC6-4609-966E-89028BDAE6FE}" srcOrd="4" destOrd="0" parTransId="{0778A6B9-57A9-4D2E-81AE-72333E5F62A5}" sibTransId="{D7E4CFFD-AE27-4180-B947-06297E298176}"/>
    <dgm:cxn modelId="{FCE5DC50-8575-4C7E-9F9B-4BE8FEAD280B}" srcId="{3098AC8C-A44D-43B7-A83D-91CD6909FD16}" destId="{E2E5E305-5F00-4F08-8C1A-F4E2D28A99A9}" srcOrd="3" destOrd="0" parTransId="{F61C7C39-128E-420C-BC45-C695771285EA}" sibTransId="{80455FB4-1806-4348-A5E2-7B6B39475686}"/>
    <dgm:cxn modelId="{C7929753-A6BA-4618-A1BD-E52352CAE377}" srcId="{3098AC8C-A44D-43B7-A83D-91CD6909FD16}" destId="{543D0B7E-9782-43EA-B408-30100AE7CF37}" srcOrd="2" destOrd="0" parTransId="{1B037E61-9E35-474B-9211-9B96035302CD}" sibTransId="{9BB622A9-8949-442A-850A-B9910A68EE12}"/>
    <dgm:cxn modelId="{CEA95576-6FB8-41A4-B6B2-DCA281EF656A}" type="presOf" srcId="{304D04FC-384C-4C50-992B-6C8FA90FF30C}" destId="{A2992764-B578-48CF-9ED0-2BEBDCB31D97}" srcOrd="0" destOrd="0" presId="urn:microsoft.com/office/officeart/2005/8/layout/vList2"/>
    <dgm:cxn modelId="{796D0CAD-CF56-4DB1-BA53-6813A013CEDD}" type="presOf" srcId="{E2E5E305-5F00-4F08-8C1A-F4E2D28A99A9}" destId="{C816BB68-9E54-472A-82D5-2B8664113FA8}" srcOrd="0" destOrd="0" presId="urn:microsoft.com/office/officeart/2005/8/layout/vList2"/>
    <dgm:cxn modelId="{D37F3DAD-77CF-41EA-9673-B456CA359FDA}" srcId="{3098AC8C-A44D-43B7-A83D-91CD6909FD16}" destId="{B899DA2D-303B-45A0-8122-636F2E43FD26}" srcOrd="1" destOrd="0" parTransId="{719DDBBC-7046-48AB-A31B-79B4268BBF38}" sibTransId="{75832365-48DD-44FA-BBBA-95D9F0CF9E37}"/>
    <dgm:cxn modelId="{77ECD1D2-94C2-4C43-999F-79B195D3D767}" type="presOf" srcId="{A688E107-8CC6-4609-966E-89028BDAE6FE}" destId="{7268DB6D-D174-46A2-BD25-3644491BA4E8}" srcOrd="0" destOrd="0" presId="urn:microsoft.com/office/officeart/2005/8/layout/vList2"/>
    <dgm:cxn modelId="{CD2C68D7-FD5D-4441-A437-EF120C437872}" type="presOf" srcId="{A77FB26F-19A0-4B0D-9E35-518834124307}" destId="{B162BAE8-B1FD-432D-B1F3-C86F9CE8E94E}" srcOrd="0" destOrd="0" presId="urn:microsoft.com/office/officeart/2005/8/layout/vList2"/>
    <dgm:cxn modelId="{2D8BF312-ABB8-4C2F-BB6F-51EDB0CAAA9E}" type="presParOf" srcId="{F06DAD21-FC66-42C5-B580-EA3AA51345AC}" destId="{B162BAE8-B1FD-432D-B1F3-C86F9CE8E94E}" srcOrd="0" destOrd="0" presId="urn:microsoft.com/office/officeart/2005/8/layout/vList2"/>
    <dgm:cxn modelId="{16E589CF-BA10-41D6-8506-0C821A4D6154}" type="presParOf" srcId="{F06DAD21-FC66-42C5-B580-EA3AA51345AC}" destId="{4FE5CDFD-6CF9-4018-A93B-F6A2D85224B7}" srcOrd="1" destOrd="0" presId="urn:microsoft.com/office/officeart/2005/8/layout/vList2"/>
    <dgm:cxn modelId="{4381AA9D-EC7E-4B8A-AB99-772FC6F70EE8}" type="presParOf" srcId="{F06DAD21-FC66-42C5-B580-EA3AA51345AC}" destId="{8E37335B-0D2F-4997-9108-AD90213E1F9B}" srcOrd="2" destOrd="0" presId="urn:microsoft.com/office/officeart/2005/8/layout/vList2"/>
    <dgm:cxn modelId="{C262C422-2792-4758-A84E-0F2664B65110}" type="presParOf" srcId="{F06DAD21-FC66-42C5-B580-EA3AA51345AC}" destId="{1C4B423B-B125-40C2-9DB4-3A71A0C41189}" srcOrd="3" destOrd="0" presId="urn:microsoft.com/office/officeart/2005/8/layout/vList2"/>
    <dgm:cxn modelId="{879CBA33-D2F9-4EC1-B7AD-AA9C0CC670F0}" type="presParOf" srcId="{F06DAD21-FC66-42C5-B580-EA3AA51345AC}" destId="{054A314B-9892-405D-91E3-1B982DCDCA67}" srcOrd="4" destOrd="0" presId="urn:microsoft.com/office/officeart/2005/8/layout/vList2"/>
    <dgm:cxn modelId="{1887DDA6-E6E1-4B32-91B8-7F42E86A3581}" type="presParOf" srcId="{F06DAD21-FC66-42C5-B580-EA3AA51345AC}" destId="{A37E4985-267D-4A40-B39B-DF1CC37753E3}" srcOrd="5" destOrd="0" presId="urn:microsoft.com/office/officeart/2005/8/layout/vList2"/>
    <dgm:cxn modelId="{26588F12-9952-4B23-998E-D8272EE41395}" type="presParOf" srcId="{F06DAD21-FC66-42C5-B580-EA3AA51345AC}" destId="{C816BB68-9E54-472A-82D5-2B8664113FA8}" srcOrd="6" destOrd="0" presId="urn:microsoft.com/office/officeart/2005/8/layout/vList2"/>
    <dgm:cxn modelId="{F671938E-1379-4F69-8488-AF2688B0DAAA}" type="presParOf" srcId="{F06DAD21-FC66-42C5-B580-EA3AA51345AC}" destId="{55D0839B-48D7-4BA0-B5EC-758A2DE70142}" srcOrd="7" destOrd="0" presId="urn:microsoft.com/office/officeart/2005/8/layout/vList2"/>
    <dgm:cxn modelId="{1FBB7F32-A3C4-47F6-8608-26A8A5D8B44B}" type="presParOf" srcId="{F06DAD21-FC66-42C5-B580-EA3AA51345AC}" destId="{7268DB6D-D174-46A2-BD25-3644491BA4E8}" srcOrd="8" destOrd="0" presId="urn:microsoft.com/office/officeart/2005/8/layout/vList2"/>
    <dgm:cxn modelId="{90A0DCF8-2E73-4238-B4C6-B547FD42D4CD}" type="presParOf" srcId="{F06DAD21-FC66-42C5-B580-EA3AA51345AC}" destId="{13800BFE-F9B5-454D-BB55-755C11285709}" srcOrd="9" destOrd="0" presId="urn:microsoft.com/office/officeart/2005/8/layout/vList2"/>
    <dgm:cxn modelId="{4F1F0139-0546-4251-ADB7-127890B36859}" type="presParOf" srcId="{F06DAD21-FC66-42C5-B580-EA3AA51345AC}" destId="{A2992764-B578-48CF-9ED0-2BEBDCB31D97}" srcOrd="10" destOrd="0" presId="urn:microsoft.com/office/officeart/2005/8/layout/vList2"/>
    <dgm:cxn modelId="{1EA1175A-93EA-42F3-A6A0-89A9674FE569}" type="presParOf" srcId="{F06DAD21-FC66-42C5-B580-EA3AA51345AC}" destId="{302C5A1D-911D-48F7-89B0-25B7B7D9D330}" srcOrd="11" destOrd="0" presId="urn:microsoft.com/office/officeart/2005/8/layout/vList2"/>
    <dgm:cxn modelId="{3978FBA7-EED6-4E12-9F7D-17AA15A5A339}" type="presParOf" srcId="{F06DAD21-FC66-42C5-B580-EA3AA51345AC}" destId="{1BFA70EB-2283-45EB-9392-F439A271A1B5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70C001-5F3C-4D87-824E-C31EBA8D2851}">
      <dsp:nvSpPr>
        <dsp:cNvPr id="0" name=""/>
        <dsp:cNvSpPr/>
      </dsp:nvSpPr>
      <dsp:spPr>
        <a:xfrm rot="5400000">
          <a:off x="-172614" y="178120"/>
          <a:ext cx="1150764" cy="805534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Analysis</a:t>
          </a:r>
          <a:endParaRPr lang="en-IN" sz="1000" kern="1200" dirty="0"/>
        </a:p>
      </dsp:txBody>
      <dsp:txXfrm rot="-5400000">
        <a:off x="1" y="408272"/>
        <a:ext cx="805534" cy="345230"/>
      </dsp:txXfrm>
    </dsp:sp>
    <dsp:sp modelId="{A0C52521-7448-4B38-980C-2B2B61B2164A}">
      <dsp:nvSpPr>
        <dsp:cNvPr id="0" name=""/>
        <dsp:cNvSpPr/>
      </dsp:nvSpPr>
      <dsp:spPr>
        <a:xfrm rot="5400000">
          <a:off x="1606530" y="-742172"/>
          <a:ext cx="747996" cy="2349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Product Owner</a:t>
          </a:r>
          <a:endParaRPr lang="en-IN" sz="1100" kern="1200" dirty="0"/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Project Manager</a:t>
          </a:r>
          <a:endParaRPr lang="en-IN" sz="1100" kern="1200" dirty="0"/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Business Analyst</a:t>
          </a:r>
          <a:endParaRPr lang="en-IN" sz="1100" kern="1200" dirty="0"/>
        </a:p>
        <a:p>
          <a:pPr marL="8890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1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ptos" panose="02110004020202020204"/>
              <a:ea typeface="+mn-ea"/>
              <a:cs typeface="+mn-cs"/>
            </a:rPr>
            <a:t>Chief Technology Officer (CTO)</a:t>
          </a:r>
        </a:p>
      </dsp:txBody>
      <dsp:txXfrm rot="-5400000">
        <a:off x="805534" y="95338"/>
        <a:ext cx="2313474" cy="674968"/>
      </dsp:txXfrm>
    </dsp:sp>
    <dsp:sp modelId="{342D2D25-8E72-4952-8E79-2412326089FA}">
      <dsp:nvSpPr>
        <dsp:cNvPr id="0" name=""/>
        <dsp:cNvSpPr/>
      </dsp:nvSpPr>
      <dsp:spPr>
        <a:xfrm rot="5400000">
          <a:off x="-172614" y="1166090"/>
          <a:ext cx="1150764" cy="805534"/>
        </a:xfrm>
        <a:prstGeom prst="chevron">
          <a:avLst/>
        </a:prstGeom>
        <a:gradFill rotWithShape="0">
          <a:gsLst>
            <a:gs pos="0">
              <a:schemeClr val="accent2">
                <a:hueOff val="1288723"/>
                <a:satOff val="-3699"/>
                <a:lumOff val="-592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1288723"/>
                <a:satOff val="-3699"/>
                <a:lumOff val="-592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1288723"/>
                <a:satOff val="-3699"/>
                <a:lumOff val="-592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1288723"/>
              <a:satOff val="-3699"/>
              <a:lumOff val="-592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Design</a:t>
          </a:r>
          <a:endParaRPr lang="en-IN" sz="1000" kern="1200" dirty="0"/>
        </a:p>
      </dsp:txBody>
      <dsp:txXfrm rot="-5400000">
        <a:off x="1" y="1396242"/>
        <a:ext cx="805534" cy="345230"/>
      </dsp:txXfrm>
    </dsp:sp>
    <dsp:sp modelId="{91766E03-3075-43F0-9E63-0B95E31A8561}">
      <dsp:nvSpPr>
        <dsp:cNvPr id="0" name=""/>
        <dsp:cNvSpPr/>
      </dsp:nvSpPr>
      <dsp:spPr>
        <a:xfrm rot="5400000">
          <a:off x="1606530" y="192480"/>
          <a:ext cx="747996" cy="2349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288723"/>
              <a:satOff val="-3699"/>
              <a:lumOff val="-592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System Architect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UX/UI Designer</a:t>
          </a:r>
          <a:endParaRPr lang="en-IN" sz="1100" kern="1200" dirty="0"/>
        </a:p>
      </dsp:txBody>
      <dsp:txXfrm rot="-5400000">
        <a:off x="805534" y="1029990"/>
        <a:ext cx="2313474" cy="674968"/>
      </dsp:txXfrm>
    </dsp:sp>
    <dsp:sp modelId="{23B8A9FA-6494-4036-915D-6105730EC4D9}">
      <dsp:nvSpPr>
        <dsp:cNvPr id="0" name=""/>
        <dsp:cNvSpPr/>
      </dsp:nvSpPr>
      <dsp:spPr>
        <a:xfrm rot="5400000">
          <a:off x="-172614" y="2154060"/>
          <a:ext cx="1150764" cy="805534"/>
        </a:xfrm>
        <a:prstGeom prst="chevron">
          <a:avLst/>
        </a:prstGeom>
        <a:gradFill rotWithShape="0">
          <a:gsLst>
            <a:gs pos="0">
              <a:schemeClr val="accent2">
                <a:hueOff val="2577445"/>
                <a:satOff val="-7397"/>
                <a:lumOff val="-11844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2577445"/>
                <a:satOff val="-7397"/>
                <a:lumOff val="-11844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2577445"/>
                <a:satOff val="-7397"/>
                <a:lumOff val="-11844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2577445"/>
              <a:satOff val="-7397"/>
              <a:lumOff val="-1184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Development</a:t>
          </a:r>
          <a:endParaRPr lang="en-IN" sz="1000" kern="1200" dirty="0"/>
        </a:p>
      </dsp:txBody>
      <dsp:txXfrm rot="-5400000">
        <a:off x="1" y="2384212"/>
        <a:ext cx="805534" cy="345230"/>
      </dsp:txXfrm>
    </dsp:sp>
    <dsp:sp modelId="{0B86F709-075B-4407-90F9-C1FBC96EE30A}">
      <dsp:nvSpPr>
        <dsp:cNvPr id="0" name=""/>
        <dsp:cNvSpPr/>
      </dsp:nvSpPr>
      <dsp:spPr>
        <a:xfrm rot="5400000">
          <a:off x="1606530" y="1180450"/>
          <a:ext cx="747996" cy="2349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2577445"/>
              <a:satOff val="-7397"/>
              <a:lumOff val="-1184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Front-End Developer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Back-End Developer</a:t>
          </a:r>
          <a:endParaRPr lang="en-IN" sz="1100" kern="1200" dirty="0"/>
        </a:p>
      </dsp:txBody>
      <dsp:txXfrm rot="-5400000">
        <a:off x="805534" y="2017960"/>
        <a:ext cx="2313474" cy="674968"/>
      </dsp:txXfrm>
    </dsp:sp>
    <dsp:sp modelId="{082C5F66-C055-49D7-8FBC-2F9B58C0715F}">
      <dsp:nvSpPr>
        <dsp:cNvPr id="0" name=""/>
        <dsp:cNvSpPr/>
      </dsp:nvSpPr>
      <dsp:spPr>
        <a:xfrm rot="5400000">
          <a:off x="-172614" y="3142030"/>
          <a:ext cx="1150764" cy="805534"/>
        </a:xfrm>
        <a:prstGeom prst="chevron">
          <a:avLst/>
        </a:prstGeom>
        <a:gradFill rotWithShape="0">
          <a:gsLst>
            <a:gs pos="0">
              <a:schemeClr val="accent2">
                <a:hueOff val="3866169"/>
                <a:satOff val="-11096"/>
                <a:lumOff val="-1776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3866169"/>
                <a:satOff val="-11096"/>
                <a:lumOff val="-1776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3866169"/>
                <a:satOff val="-11096"/>
                <a:lumOff val="-1776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3866169"/>
              <a:satOff val="-11096"/>
              <a:lumOff val="-17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Testing</a:t>
          </a:r>
          <a:endParaRPr lang="en-IN" sz="1000" kern="1200" dirty="0"/>
        </a:p>
      </dsp:txBody>
      <dsp:txXfrm rot="-5400000">
        <a:off x="1" y="3372182"/>
        <a:ext cx="805534" cy="345230"/>
      </dsp:txXfrm>
    </dsp:sp>
    <dsp:sp modelId="{49DB2417-FBE0-4F98-A1C3-2B07BF283BE3}">
      <dsp:nvSpPr>
        <dsp:cNvPr id="0" name=""/>
        <dsp:cNvSpPr/>
      </dsp:nvSpPr>
      <dsp:spPr>
        <a:xfrm rot="5400000">
          <a:off x="1606530" y="2168420"/>
          <a:ext cx="747996" cy="2349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3866169"/>
              <a:satOff val="-11096"/>
              <a:lumOff val="-17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Solution Architect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QA Engineer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Tester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DevOps</a:t>
          </a:r>
          <a:endParaRPr lang="en-IN" sz="1100" kern="1200" dirty="0"/>
        </a:p>
      </dsp:txBody>
      <dsp:txXfrm rot="-5400000">
        <a:off x="805534" y="3005930"/>
        <a:ext cx="2313474" cy="674968"/>
      </dsp:txXfrm>
    </dsp:sp>
    <dsp:sp modelId="{B98EF4BD-C203-429C-B938-D1C5A1D5D05C}">
      <dsp:nvSpPr>
        <dsp:cNvPr id="0" name=""/>
        <dsp:cNvSpPr/>
      </dsp:nvSpPr>
      <dsp:spPr>
        <a:xfrm rot="5400000">
          <a:off x="-172614" y="4130000"/>
          <a:ext cx="1150764" cy="805534"/>
        </a:xfrm>
        <a:prstGeom prst="chevron">
          <a:avLst/>
        </a:prstGeom>
        <a:gradFill rotWithShape="0">
          <a:gsLst>
            <a:gs pos="0">
              <a:schemeClr val="accent2">
                <a:hueOff val="5154891"/>
                <a:satOff val="-14794"/>
                <a:lumOff val="-2368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5154891"/>
                <a:satOff val="-14794"/>
                <a:lumOff val="-2368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5154891"/>
                <a:satOff val="-14794"/>
                <a:lumOff val="-2368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5154891"/>
              <a:satOff val="-14794"/>
              <a:lumOff val="-2368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Deployment</a:t>
          </a:r>
          <a:endParaRPr lang="en-IN" sz="1000" kern="1200" dirty="0"/>
        </a:p>
      </dsp:txBody>
      <dsp:txXfrm rot="-5400000">
        <a:off x="1" y="4360152"/>
        <a:ext cx="805534" cy="345230"/>
      </dsp:txXfrm>
    </dsp:sp>
    <dsp:sp modelId="{8ED76814-B274-422F-A3CF-E37F3CD7EF34}">
      <dsp:nvSpPr>
        <dsp:cNvPr id="0" name=""/>
        <dsp:cNvSpPr/>
      </dsp:nvSpPr>
      <dsp:spPr>
        <a:xfrm rot="5400000">
          <a:off x="1606530" y="3156390"/>
          <a:ext cx="747996" cy="2349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5154891"/>
              <a:satOff val="-14794"/>
              <a:lumOff val="-2368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Data Administrator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DevOps</a:t>
          </a:r>
          <a:endParaRPr lang="en-IN" sz="1100" kern="1200" dirty="0"/>
        </a:p>
      </dsp:txBody>
      <dsp:txXfrm rot="-5400000">
        <a:off x="805534" y="3993900"/>
        <a:ext cx="2313474" cy="674968"/>
      </dsp:txXfrm>
    </dsp:sp>
    <dsp:sp modelId="{13A8FCF1-C232-431C-B24D-7A8E3E6CC7BE}">
      <dsp:nvSpPr>
        <dsp:cNvPr id="0" name=""/>
        <dsp:cNvSpPr/>
      </dsp:nvSpPr>
      <dsp:spPr>
        <a:xfrm rot="5400000">
          <a:off x="-172614" y="5117970"/>
          <a:ext cx="1150764" cy="805534"/>
        </a:xfrm>
        <a:prstGeom prst="chevron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Maintenance</a:t>
          </a:r>
          <a:endParaRPr lang="en-IN" sz="1000" kern="1200" dirty="0"/>
        </a:p>
      </dsp:txBody>
      <dsp:txXfrm rot="-5400000">
        <a:off x="1" y="5348122"/>
        <a:ext cx="805534" cy="345230"/>
      </dsp:txXfrm>
    </dsp:sp>
    <dsp:sp modelId="{2C626C44-4873-403C-92CF-88084EA29D7F}">
      <dsp:nvSpPr>
        <dsp:cNvPr id="0" name=""/>
        <dsp:cNvSpPr/>
      </dsp:nvSpPr>
      <dsp:spPr>
        <a:xfrm rot="5400000">
          <a:off x="1606530" y="4144360"/>
          <a:ext cx="747996" cy="2349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Users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Testers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Support Manager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App Admin</a:t>
          </a:r>
          <a:endParaRPr lang="en-IN" sz="1100" kern="1200" dirty="0"/>
        </a:p>
      </dsp:txBody>
      <dsp:txXfrm rot="-5400000">
        <a:off x="805534" y="4981870"/>
        <a:ext cx="2313474" cy="67496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CF02CE-1D7F-4989-8F0B-92A5F8CEADDB}">
      <dsp:nvSpPr>
        <dsp:cNvPr id="0" name=""/>
        <dsp:cNvSpPr/>
      </dsp:nvSpPr>
      <dsp:spPr>
        <a:xfrm>
          <a:off x="3740" y="789345"/>
          <a:ext cx="2025473" cy="283566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914" tIns="330200" rIns="157914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Maintaining clean, secure, and maintainable codebases.</a:t>
          </a:r>
          <a:endParaRPr lang="en-US" sz="1700" kern="1200"/>
        </a:p>
      </dsp:txBody>
      <dsp:txXfrm>
        <a:off x="3740" y="1866897"/>
        <a:ext cx="2025473" cy="1701397"/>
      </dsp:txXfrm>
    </dsp:sp>
    <dsp:sp modelId="{7786B811-3DC0-48C7-9EA5-FD05A5A04F01}">
      <dsp:nvSpPr>
        <dsp:cNvPr id="0" name=""/>
        <dsp:cNvSpPr/>
      </dsp:nvSpPr>
      <dsp:spPr>
        <a:xfrm>
          <a:off x="591128" y="1072912"/>
          <a:ext cx="850698" cy="85069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324" tIns="12700" rIns="66324" bIns="1270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1</a:t>
          </a:r>
        </a:p>
      </dsp:txBody>
      <dsp:txXfrm>
        <a:off x="715710" y="1197494"/>
        <a:ext cx="601534" cy="601534"/>
      </dsp:txXfrm>
    </dsp:sp>
    <dsp:sp modelId="{A21AFFCE-D916-4822-A8A5-1F9BA136FC40}">
      <dsp:nvSpPr>
        <dsp:cNvPr id="0" name=""/>
        <dsp:cNvSpPr/>
      </dsp:nvSpPr>
      <dsp:spPr>
        <a:xfrm>
          <a:off x="3740" y="3624936"/>
          <a:ext cx="2025473" cy="72"/>
        </a:xfrm>
        <a:prstGeom prst="rect">
          <a:avLst/>
        </a:prstGeom>
        <a:solidFill>
          <a:schemeClr val="accent2">
            <a:hueOff val="715957"/>
            <a:satOff val="-2055"/>
            <a:lumOff val="-3290"/>
            <a:alphaOff val="0"/>
          </a:schemeClr>
        </a:solidFill>
        <a:ln w="19050" cap="flat" cmpd="sng" algn="ctr">
          <a:solidFill>
            <a:schemeClr val="accent2">
              <a:hueOff val="715957"/>
              <a:satOff val="-2055"/>
              <a:lumOff val="-32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517E6B-DDC8-46B1-8383-163BE5B50B97}">
      <dsp:nvSpPr>
        <dsp:cNvPr id="0" name=""/>
        <dsp:cNvSpPr/>
      </dsp:nvSpPr>
      <dsp:spPr>
        <a:xfrm>
          <a:off x="2231761" y="789345"/>
          <a:ext cx="2025473" cy="2835662"/>
        </a:xfrm>
        <a:prstGeom prst="rect">
          <a:avLst/>
        </a:prstGeom>
        <a:solidFill>
          <a:schemeClr val="accent2">
            <a:tint val="40000"/>
            <a:alpha val="90000"/>
            <a:hueOff val="1683680"/>
            <a:satOff val="-15558"/>
            <a:lumOff val="-1754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1683680"/>
              <a:satOff val="-15558"/>
              <a:lumOff val="-17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914" tIns="330200" rIns="157914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Ensuring code quality in large projects.</a:t>
          </a:r>
        </a:p>
      </dsp:txBody>
      <dsp:txXfrm>
        <a:off x="2231761" y="1866897"/>
        <a:ext cx="2025473" cy="1701397"/>
      </dsp:txXfrm>
    </dsp:sp>
    <dsp:sp modelId="{835A9284-DE97-49DD-B31D-2AE2F1FFEE2E}">
      <dsp:nvSpPr>
        <dsp:cNvPr id="0" name=""/>
        <dsp:cNvSpPr/>
      </dsp:nvSpPr>
      <dsp:spPr>
        <a:xfrm>
          <a:off x="2819148" y="1072912"/>
          <a:ext cx="850698" cy="850698"/>
        </a:xfrm>
        <a:prstGeom prst="ellipse">
          <a:avLst/>
        </a:prstGeom>
        <a:solidFill>
          <a:schemeClr val="accent2">
            <a:hueOff val="1431914"/>
            <a:satOff val="-4110"/>
            <a:lumOff val="-6580"/>
            <a:alphaOff val="0"/>
          </a:schemeClr>
        </a:solidFill>
        <a:ln w="19050" cap="flat" cmpd="sng" algn="ctr">
          <a:solidFill>
            <a:schemeClr val="accent2">
              <a:hueOff val="1431914"/>
              <a:satOff val="-4110"/>
              <a:lumOff val="-658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324" tIns="12700" rIns="66324" bIns="1270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2</a:t>
          </a:r>
        </a:p>
      </dsp:txBody>
      <dsp:txXfrm>
        <a:off x="2943730" y="1197494"/>
        <a:ext cx="601534" cy="601534"/>
      </dsp:txXfrm>
    </dsp:sp>
    <dsp:sp modelId="{72DAED97-7C44-43A5-9637-79430152C9CF}">
      <dsp:nvSpPr>
        <dsp:cNvPr id="0" name=""/>
        <dsp:cNvSpPr/>
      </dsp:nvSpPr>
      <dsp:spPr>
        <a:xfrm>
          <a:off x="2231761" y="3624936"/>
          <a:ext cx="2025473" cy="72"/>
        </a:xfrm>
        <a:prstGeom prst="rect">
          <a:avLst/>
        </a:prstGeom>
        <a:solidFill>
          <a:schemeClr val="accent2">
            <a:hueOff val="2147871"/>
            <a:satOff val="-6164"/>
            <a:lumOff val="-9870"/>
            <a:alphaOff val="0"/>
          </a:schemeClr>
        </a:solidFill>
        <a:ln w="19050" cap="flat" cmpd="sng" algn="ctr">
          <a:solidFill>
            <a:schemeClr val="accent2">
              <a:hueOff val="2147871"/>
              <a:satOff val="-6164"/>
              <a:lumOff val="-987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6A44A2-019F-4B70-A440-825B9C58F5B9}">
      <dsp:nvSpPr>
        <dsp:cNvPr id="0" name=""/>
        <dsp:cNvSpPr/>
      </dsp:nvSpPr>
      <dsp:spPr>
        <a:xfrm>
          <a:off x="4459781" y="789345"/>
          <a:ext cx="2025473" cy="2835662"/>
        </a:xfrm>
        <a:prstGeom prst="rect">
          <a:avLst/>
        </a:prstGeom>
        <a:solidFill>
          <a:schemeClr val="accent2">
            <a:tint val="40000"/>
            <a:alpha val="90000"/>
            <a:hueOff val="3367359"/>
            <a:satOff val="-31116"/>
            <a:lumOff val="-3508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3367359"/>
              <a:satOff val="-31116"/>
              <a:lumOff val="-35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914" tIns="330200" rIns="157914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Automating code reviews.</a:t>
          </a:r>
        </a:p>
      </dsp:txBody>
      <dsp:txXfrm>
        <a:off x="4459781" y="1866897"/>
        <a:ext cx="2025473" cy="1701397"/>
      </dsp:txXfrm>
    </dsp:sp>
    <dsp:sp modelId="{09440B83-371C-4F7C-A37A-A67EA5E0DBC7}">
      <dsp:nvSpPr>
        <dsp:cNvPr id="0" name=""/>
        <dsp:cNvSpPr/>
      </dsp:nvSpPr>
      <dsp:spPr>
        <a:xfrm>
          <a:off x="5047169" y="1072912"/>
          <a:ext cx="850698" cy="850698"/>
        </a:xfrm>
        <a:prstGeom prst="ellipse">
          <a:avLst/>
        </a:prstGeom>
        <a:solidFill>
          <a:schemeClr val="accent2">
            <a:hueOff val="2863828"/>
            <a:satOff val="-8219"/>
            <a:lumOff val="-13160"/>
            <a:alphaOff val="0"/>
          </a:schemeClr>
        </a:solidFill>
        <a:ln w="19050" cap="flat" cmpd="sng" algn="ctr">
          <a:solidFill>
            <a:schemeClr val="accent2">
              <a:hueOff val="2863828"/>
              <a:satOff val="-8219"/>
              <a:lumOff val="-1316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324" tIns="12700" rIns="66324" bIns="1270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3</a:t>
          </a:r>
        </a:p>
      </dsp:txBody>
      <dsp:txXfrm>
        <a:off x="5171751" y="1197494"/>
        <a:ext cx="601534" cy="601534"/>
      </dsp:txXfrm>
    </dsp:sp>
    <dsp:sp modelId="{72357285-0E30-42CC-9EFF-1B7A49E9C1B0}">
      <dsp:nvSpPr>
        <dsp:cNvPr id="0" name=""/>
        <dsp:cNvSpPr/>
      </dsp:nvSpPr>
      <dsp:spPr>
        <a:xfrm>
          <a:off x="4459781" y="3624936"/>
          <a:ext cx="2025473" cy="72"/>
        </a:xfrm>
        <a:prstGeom prst="rect">
          <a:avLst/>
        </a:prstGeom>
        <a:solidFill>
          <a:schemeClr val="accent2">
            <a:hueOff val="3579786"/>
            <a:satOff val="-10274"/>
            <a:lumOff val="-16449"/>
            <a:alphaOff val="0"/>
          </a:schemeClr>
        </a:solidFill>
        <a:ln w="19050" cap="flat" cmpd="sng" algn="ctr">
          <a:solidFill>
            <a:schemeClr val="accent2">
              <a:hueOff val="3579786"/>
              <a:satOff val="-10274"/>
              <a:lumOff val="-1644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28020B-2ECB-4403-9932-E1926DD24114}">
      <dsp:nvSpPr>
        <dsp:cNvPr id="0" name=""/>
        <dsp:cNvSpPr/>
      </dsp:nvSpPr>
      <dsp:spPr>
        <a:xfrm>
          <a:off x="6687802" y="789345"/>
          <a:ext cx="2025473" cy="2835662"/>
        </a:xfrm>
        <a:prstGeom prst="rect">
          <a:avLst/>
        </a:prstGeom>
        <a:solidFill>
          <a:schemeClr val="accent2">
            <a:tint val="40000"/>
            <a:alpha val="90000"/>
            <a:hueOff val="5051039"/>
            <a:satOff val="-46674"/>
            <a:lumOff val="-5261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5051039"/>
              <a:satOff val="-46674"/>
              <a:lumOff val="-52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914" tIns="330200" rIns="157914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Enforcing coding standards across teams.</a:t>
          </a:r>
        </a:p>
      </dsp:txBody>
      <dsp:txXfrm>
        <a:off x="6687802" y="1866897"/>
        <a:ext cx="2025473" cy="1701397"/>
      </dsp:txXfrm>
    </dsp:sp>
    <dsp:sp modelId="{F770D4E9-886E-4027-80B9-88A742AA7B66}">
      <dsp:nvSpPr>
        <dsp:cNvPr id="0" name=""/>
        <dsp:cNvSpPr/>
      </dsp:nvSpPr>
      <dsp:spPr>
        <a:xfrm>
          <a:off x="7275189" y="1072912"/>
          <a:ext cx="850698" cy="850698"/>
        </a:xfrm>
        <a:prstGeom prst="ellipse">
          <a:avLst/>
        </a:prstGeom>
        <a:solidFill>
          <a:schemeClr val="accent2">
            <a:hueOff val="4295743"/>
            <a:satOff val="-12329"/>
            <a:lumOff val="-19739"/>
            <a:alphaOff val="0"/>
          </a:schemeClr>
        </a:solidFill>
        <a:ln w="19050" cap="flat" cmpd="sng" algn="ctr">
          <a:solidFill>
            <a:schemeClr val="accent2">
              <a:hueOff val="4295743"/>
              <a:satOff val="-12329"/>
              <a:lumOff val="-1973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324" tIns="12700" rIns="66324" bIns="1270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4</a:t>
          </a:r>
        </a:p>
      </dsp:txBody>
      <dsp:txXfrm>
        <a:off x="7399771" y="1197494"/>
        <a:ext cx="601534" cy="601534"/>
      </dsp:txXfrm>
    </dsp:sp>
    <dsp:sp modelId="{B02D61A1-BD64-4F9F-91AE-71E7605E41C0}">
      <dsp:nvSpPr>
        <dsp:cNvPr id="0" name=""/>
        <dsp:cNvSpPr/>
      </dsp:nvSpPr>
      <dsp:spPr>
        <a:xfrm>
          <a:off x="6687802" y="3624936"/>
          <a:ext cx="2025473" cy="72"/>
        </a:xfrm>
        <a:prstGeom prst="rect">
          <a:avLst/>
        </a:prstGeom>
        <a:solidFill>
          <a:schemeClr val="accent2">
            <a:hueOff val="5011700"/>
            <a:satOff val="-14383"/>
            <a:lumOff val="-23029"/>
            <a:alphaOff val="0"/>
          </a:schemeClr>
        </a:solidFill>
        <a:ln w="19050" cap="flat" cmpd="sng" algn="ctr">
          <a:solidFill>
            <a:schemeClr val="accent2">
              <a:hueOff val="5011700"/>
              <a:satOff val="-14383"/>
              <a:lumOff val="-2302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7F1AAF-450A-47ED-B9A9-84749D79CD83}">
      <dsp:nvSpPr>
        <dsp:cNvPr id="0" name=""/>
        <dsp:cNvSpPr/>
      </dsp:nvSpPr>
      <dsp:spPr>
        <a:xfrm>
          <a:off x="8915822" y="789345"/>
          <a:ext cx="2025473" cy="2835662"/>
        </a:xfrm>
        <a:prstGeom prst="rect">
          <a:avLst/>
        </a:prstGeom>
        <a:solidFill>
          <a:schemeClr val="accent2">
            <a:tint val="40000"/>
            <a:alpha val="90000"/>
            <a:hueOff val="6734718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18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914" tIns="330200" rIns="157914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Tracking technical debt and maintainability.</a:t>
          </a:r>
        </a:p>
      </dsp:txBody>
      <dsp:txXfrm>
        <a:off x="8915822" y="1866897"/>
        <a:ext cx="2025473" cy="1701397"/>
      </dsp:txXfrm>
    </dsp:sp>
    <dsp:sp modelId="{96F46473-843B-4B5E-9546-48B33D128170}">
      <dsp:nvSpPr>
        <dsp:cNvPr id="0" name=""/>
        <dsp:cNvSpPr/>
      </dsp:nvSpPr>
      <dsp:spPr>
        <a:xfrm>
          <a:off x="9503210" y="1072912"/>
          <a:ext cx="850698" cy="850698"/>
        </a:xfrm>
        <a:prstGeom prst="ellipse">
          <a:avLst/>
        </a:prstGeom>
        <a:solidFill>
          <a:schemeClr val="accent2">
            <a:hueOff val="5727657"/>
            <a:satOff val="-16438"/>
            <a:lumOff val="-26319"/>
            <a:alphaOff val="0"/>
          </a:schemeClr>
        </a:solidFill>
        <a:ln w="19050" cap="flat" cmpd="sng" algn="ctr">
          <a:solidFill>
            <a:schemeClr val="accent2">
              <a:hueOff val="5727657"/>
              <a:satOff val="-16438"/>
              <a:lumOff val="-2631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324" tIns="12700" rIns="66324" bIns="1270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5</a:t>
          </a:r>
        </a:p>
      </dsp:txBody>
      <dsp:txXfrm>
        <a:off x="9627792" y="1197494"/>
        <a:ext cx="601534" cy="601534"/>
      </dsp:txXfrm>
    </dsp:sp>
    <dsp:sp modelId="{18C7C95E-A68F-45C9-8FF6-AF603FA1807C}">
      <dsp:nvSpPr>
        <dsp:cNvPr id="0" name=""/>
        <dsp:cNvSpPr/>
      </dsp:nvSpPr>
      <dsp:spPr>
        <a:xfrm>
          <a:off x="8915822" y="3624936"/>
          <a:ext cx="2025473" cy="72"/>
        </a:xfrm>
        <a:prstGeom prst="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8B33E2-880C-411F-9EC4-C9EE432DB15E}">
      <dsp:nvSpPr>
        <dsp:cNvPr id="0" name=""/>
        <dsp:cNvSpPr/>
      </dsp:nvSpPr>
      <dsp:spPr>
        <a:xfrm>
          <a:off x="0" y="201496"/>
          <a:ext cx="7536203" cy="1004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893" tIns="229108" rIns="584893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Most popular build system for C++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Generates native build files (Makefiles, Visual Studio projects, etc.)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Supports cross-platform builds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Works well with CI tools like Jenkins, GitHub Actions</a:t>
          </a:r>
        </a:p>
      </dsp:txBody>
      <dsp:txXfrm>
        <a:off x="0" y="201496"/>
        <a:ext cx="7536203" cy="1004850"/>
      </dsp:txXfrm>
    </dsp:sp>
    <dsp:sp modelId="{A9822F35-A790-41D6-A575-8B46E3D64932}">
      <dsp:nvSpPr>
        <dsp:cNvPr id="0" name=""/>
        <dsp:cNvSpPr/>
      </dsp:nvSpPr>
      <dsp:spPr>
        <a:xfrm>
          <a:off x="376810" y="39136"/>
          <a:ext cx="5275342" cy="3247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395" tIns="0" rIns="19939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1. </a:t>
          </a:r>
          <a:r>
            <a:rPr lang="en-US" sz="1600" b="1" kern="1200" dirty="0" err="1"/>
            <a:t>Cmake</a:t>
          </a:r>
          <a:endParaRPr lang="en-US" sz="1100" b="1" kern="1200" dirty="0"/>
        </a:p>
      </dsp:txBody>
      <dsp:txXfrm>
        <a:off x="392662" y="54988"/>
        <a:ext cx="5243638" cy="293016"/>
      </dsp:txXfrm>
    </dsp:sp>
    <dsp:sp modelId="{8E3E0513-A05E-4437-B37A-353A958EA779}">
      <dsp:nvSpPr>
        <dsp:cNvPr id="0" name=""/>
        <dsp:cNvSpPr/>
      </dsp:nvSpPr>
      <dsp:spPr>
        <a:xfrm>
          <a:off x="0" y="1428106"/>
          <a:ext cx="7536203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1610903"/>
              <a:satOff val="-4623"/>
              <a:lumOff val="-74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893" tIns="229108" rIns="584893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Traditional build automation tool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Uses Makefile to define build rules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Simple but powerful for small to medium projects</a:t>
          </a:r>
        </a:p>
      </dsp:txBody>
      <dsp:txXfrm>
        <a:off x="0" y="1428106"/>
        <a:ext cx="7536203" cy="831600"/>
      </dsp:txXfrm>
    </dsp:sp>
    <dsp:sp modelId="{A5B6D36A-06AE-4754-91D0-156CFFE3DBAC}">
      <dsp:nvSpPr>
        <dsp:cNvPr id="0" name=""/>
        <dsp:cNvSpPr/>
      </dsp:nvSpPr>
      <dsp:spPr>
        <a:xfrm>
          <a:off x="376810" y="1265746"/>
          <a:ext cx="5275342" cy="324720"/>
        </a:xfrm>
        <a:prstGeom prst="roundRect">
          <a:avLst/>
        </a:prstGeom>
        <a:solidFill>
          <a:schemeClr val="accent2">
            <a:hueOff val="1610903"/>
            <a:satOff val="-4623"/>
            <a:lumOff val="-740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395" tIns="0" rIns="19939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2. Make / GNU Make</a:t>
          </a:r>
        </a:p>
      </dsp:txBody>
      <dsp:txXfrm>
        <a:off x="392662" y="1281598"/>
        <a:ext cx="5243638" cy="293016"/>
      </dsp:txXfrm>
    </dsp:sp>
    <dsp:sp modelId="{49F338E1-483D-4188-94DB-871065C9EAE2}">
      <dsp:nvSpPr>
        <dsp:cNvPr id="0" name=""/>
        <dsp:cNvSpPr/>
      </dsp:nvSpPr>
      <dsp:spPr>
        <a:xfrm>
          <a:off x="0" y="2481466"/>
          <a:ext cx="7536203" cy="1004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893" tIns="229108" rIns="584893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Dependency manager for C++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Similar to Maven’s dependency management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Works with CMake and other build systems		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 Supports versioning, remote repositories, and package creation</a:t>
          </a:r>
        </a:p>
      </dsp:txBody>
      <dsp:txXfrm>
        <a:off x="0" y="2481466"/>
        <a:ext cx="7536203" cy="1004850"/>
      </dsp:txXfrm>
    </dsp:sp>
    <dsp:sp modelId="{AA1A0C97-66CD-4BBD-918B-8E9B6CEF1D5B}">
      <dsp:nvSpPr>
        <dsp:cNvPr id="0" name=""/>
        <dsp:cNvSpPr/>
      </dsp:nvSpPr>
      <dsp:spPr>
        <a:xfrm>
          <a:off x="376810" y="2319106"/>
          <a:ext cx="5275342" cy="324720"/>
        </a:xfrm>
        <a:prstGeom prst="roundRect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395" tIns="0" rIns="19939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3. Conan</a:t>
          </a:r>
        </a:p>
      </dsp:txBody>
      <dsp:txXfrm>
        <a:off x="392662" y="2334958"/>
        <a:ext cx="5243638" cy="293016"/>
      </dsp:txXfrm>
    </dsp:sp>
    <dsp:sp modelId="{D609ECA7-0155-4A95-8BD7-8B4654E1FE3F}">
      <dsp:nvSpPr>
        <dsp:cNvPr id="0" name=""/>
        <dsp:cNvSpPr/>
      </dsp:nvSpPr>
      <dsp:spPr>
        <a:xfrm>
          <a:off x="0" y="3708077"/>
          <a:ext cx="7536203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4832710"/>
              <a:satOff val="-13870"/>
              <a:lumOff val="-222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893" tIns="229108" rIns="584893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Small, fast build system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Often used with CMake as a backend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Optimized for speed and parallel builds</a:t>
          </a:r>
        </a:p>
      </dsp:txBody>
      <dsp:txXfrm>
        <a:off x="0" y="3708077"/>
        <a:ext cx="7536203" cy="831600"/>
      </dsp:txXfrm>
    </dsp:sp>
    <dsp:sp modelId="{3E862247-A2CF-45DC-9308-36E4EFF8552F}">
      <dsp:nvSpPr>
        <dsp:cNvPr id="0" name=""/>
        <dsp:cNvSpPr/>
      </dsp:nvSpPr>
      <dsp:spPr>
        <a:xfrm>
          <a:off x="376810" y="3545717"/>
          <a:ext cx="5275342" cy="324720"/>
        </a:xfrm>
        <a:prstGeom prst="roundRect">
          <a:avLst/>
        </a:prstGeom>
        <a:solidFill>
          <a:schemeClr val="accent2">
            <a:hueOff val="4832710"/>
            <a:satOff val="-13870"/>
            <a:lumOff val="-222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395" tIns="0" rIns="19939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4. Ninja</a:t>
          </a:r>
        </a:p>
      </dsp:txBody>
      <dsp:txXfrm>
        <a:off x="392662" y="3561569"/>
        <a:ext cx="5243638" cy="293016"/>
      </dsp:txXfrm>
    </dsp:sp>
    <dsp:sp modelId="{DC7F1C29-EDF7-4478-ABEF-3AAB9D381E1A}">
      <dsp:nvSpPr>
        <dsp:cNvPr id="0" name=""/>
        <dsp:cNvSpPr/>
      </dsp:nvSpPr>
      <dsp:spPr>
        <a:xfrm>
          <a:off x="0" y="4761437"/>
          <a:ext cx="7536203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893" tIns="229108" rIns="584893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Build tool from Google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Supports multiple languages including C++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- Scalable for large codebases</a:t>
          </a:r>
        </a:p>
      </dsp:txBody>
      <dsp:txXfrm>
        <a:off x="0" y="4761437"/>
        <a:ext cx="7536203" cy="831600"/>
      </dsp:txXfrm>
    </dsp:sp>
    <dsp:sp modelId="{B98F2BF8-5F7D-43C3-ACD6-D0E62CD10E6D}">
      <dsp:nvSpPr>
        <dsp:cNvPr id="0" name=""/>
        <dsp:cNvSpPr/>
      </dsp:nvSpPr>
      <dsp:spPr>
        <a:xfrm>
          <a:off x="376810" y="4599077"/>
          <a:ext cx="5275342" cy="324720"/>
        </a:xfrm>
        <a:prstGeom prst="round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395" tIns="0" rIns="19939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5. Bazel</a:t>
          </a:r>
        </a:p>
      </dsp:txBody>
      <dsp:txXfrm>
        <a:off x="392662" y="4614929"/>
        <a:ext cx="5243638" cy="29301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EEC24B-5110-4A58-A0DE-1DDCE6367C4C}">
      <dsp:nvSpPr>
        <dsp:cNvPr id="0" name=""/>
        <dsp:cNvSpPr/>
      </dsp:nvSpPr>
      <dsp:spPr>
        <a:xfrm>
          <a:off x="0" y="2401"/>
          <a:ext cx="6949440" cy="12172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38A88F-432E-4CB4-B039-0B63C79AAF4E}">
      <dsp:nvSpPr>
        <dsp:cNvPr id="0" name=""/>
        <dsp:cNvSpPr/>
      </dsp:nvSpPr>
      <dsp:spPr>
        <a:xfrm>
          <a:off x="368211" y="276278"/>
          <a:ext cx="669475" cy="6694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46F2A5-93E7-441A-B7F0-6EE2832BE0D2}">
      <dsp:nvSpPr>
        <dsp:cNvPr id="0" name=""/>
        <dsp:cNvSpPr/>
      </dsp:nvSpPr>
      <dsp:spPr>
        <a:xfrm>
          <a:off x="1405898" y="2401"/>
          <a:ext cx="5543541" cy="1217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823" tIns="128823" rIns="128823" bIns="1288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CMake to configure and generate build files</a:t>
          </a:r>
        </a:p>
      </dsp:txBody>
      <dsp:txXfrm>
        <a:off x="1405898" y="2401"/>
        <a:ext cx="5543541" cy="1217228"/>
      </dsp:txXfrm>
    </dsp:sp>
    <dsp:sp modelId="{2346390A-E262-4C42-BFC8-31A613C28055}">
      <dsp:nvSpPr>
        <dsp:cNvPr id="0" name=""/>
        <dsp:cNvSpPr/>
      </dsp:nvSpPr>
      <dsp:spPr>
        <a:xfrm>
          <a:off x="0" y="1523937"/>
          <a:ext cx="6949440" cy="12172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E70CA9-379C-420A-95EC-E7605B4FD701}">
      <dsp:nvSpPr>
        <dsp:cNvPr id="0" name=""/>
        <dsp:cNvSpPr/>
      </dsp:nvSpPr>
      <dsp:spPr>
        <a:xfrm>
          <a:off x="368211" y="1797813"/>
          <a:ext cx="669475" cy="6694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976207-6CAD-45C3-B8C0-F685C8D64FA3}">
      <dsp:nvSpPr>
        <dsp:cNvPr id="0" name=""/>
        <dsp:cNvSpPr/>
      </dsp:nvSpPr>
      <dsp:spPr>
        <a:xfrm>
          <a:off x="1405898" y="1523937"/>
          <a:ext cx="5543541" cy="1217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823" tIns="128823" rIns="128823" bIns="1288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Conan to manage dependencies</a:t>
          </a:r>
        </a:p>
      </dsp:txBody>
      <dsp:txXfrm>
        <a:off x="1405898" y="1523937"/>
        <a:ext cx="5543541" cy="1217228"/>
      </dsp:txXfrm>
    </dsp:sp>
    <dsp:sp modelId="{C558E409-B623-4739-9680-5212AE858E2A}">
      <dsp:nvSpPr>
        <dsp:cNvPr id="0" name=""/>
        <dsp:cNvSpPr/>
      </dsp:nvSpPr>
      <dsp:spPr>
        <a:xfrm>
          <a:off x="0" y="3045472"/>
          <a:ext cx="6949440" cy="12172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D3342C-6752-40AB-A2E8-9749DC0DAB38}">
      <dsp:nvSpPr>
        <dsp:cNvPr id="0" name=""/>
        <dsp:cNvSpPr/>
      </dsp:nvSpPr>
      <dsp:spPr>
        <a:xfrm>
          <a:off x="368211" y="3319348"/>
          <a:ext cx="669475" cy="6694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8B09F-AFC0-44EA-9C5F-83075016BA1A}">
      <dsp:nvSpPr>
        <dsp:cNvPr id="0" name=""/>
        <dsp:cNvSpPr/>
      </dsp:nvSpPr>
      <dsp:spPr>
        <a:xfrm>
          <a:off x="1405898" y="3045472"/>
          <a:ext cx="5543541" cy="1217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823" tIns="128823" rIns="128823" bIns="1288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CTest or other testing frameworks (like Google Test)</a:t>
          </a:r>
        </a:p>
      </dsp:txBody>
      <dsp:txXfrm>
        <a:off x="1405898" y="3045472"/>
        <a:ext cx="5543541" cy="1217228"/>
      </dsp:txXfrm>
    </dsp:sp>
    <dsp:sp modelId="{7812E498-F850-44F4-A011-CBF85EA67EF1}">
      <dsp:nvSpPr>
        <dsp:cNvPr id="0" name=""/>
        <dsp:cNvSpPr/>
      </dsp:nvSpPr>
      <dsp:spPr>
        <a:xfrm>
          <a:off x="0" y="4567007"/>
          <a:ext cx="6949440" cy="12172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832F64-1B8D-49FF-879A-E34F88ADE83E}">
      <dsp:nvSpPr>
        <dsp:cNvPr id="0" name=""/>
        <dsp:cNvSpPr/>
      </dsp:nvSpPr>
      <dsp:spPr>
        <a:xfrm>
          <a:off x="368211" y="4840884"/>
          <a:ext cx="669475" cy="66947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D902FA-247F-4F2A-BC39-79464BCE84B7}">
      <dsp:nvSpPr>
        <dsp:cNvPr id="0" name=""/>
        <dsp:cNvSpPr/>
      </dsp:nvSpPr>
      <dsp:spPr>
        <a:xfrm>
          <a:off x="1405898" y="4567007"/>
          <a:ext cx="5543541" cy="1217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823" tIns="128823" rIns="128823" bIns="1288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CI tools (Jenkins, GitHub Actions) to automate builds and tests</a:t>
          </a:r>
        </a:p>
      </dsp:txBody>
      <dsp:txXfrm>
        <a:off x="1405898" y="4567007"/>
        <a:ext cx="5543541" cy="12172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A92BD-4E1B-4403-AFB0-5A0122059E04}">
      <dsp:nvSpPr>
        <dsp:cNvPr id="0" name=""/>
        <dsp:cNvSpPr/>
      </dsp:nvSpPr>
      <dsp:spPr>
        <a:xfrm>
          <a:off x="0" y="4520"/>
          <a:ext cx="6949440" cy="96293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57F3FD-8259-429F-AE47-DCEA69396DC1}">
      <dsp:nvSpPr>
        <dsp:cNvPr id="0" name=""/>
        <dsp:cNvSpPr/>
      </dsp:nvSpPr>
      <dsp:spPr>
        <a:xfrm>
          <a:off x="291287" y="221180"/>
          <a:ext cx="529613" cy="5296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4C951E-2610-4485-8E76-EB9AD38DDEDE}">
      <dsp:nvSpPr>
        <dsp:cNvPr id="0" name=""/>
        <dsp:cNvSpPr/>
      </dsp:nvSpPr>
      <dsp:spPr>
        <a:xfrm>
          <a:off x="1112187" y="4520"/>
          <a:ext cx="3127248" cy="962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910" tIns="101910" rIns="101910" bIns="10191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/>
            <a:t>Task Management</a:t>
          </a:r>
          <a:endParaRPr lang="en-US" sz="1900" kern="1200"/>
        </a:p>
      </dsp:txBody>
      <dsp:txXfrm>
        <a:off x="1112187" y="4520"/>
        <a:ext cx="3127248" cy="962932"/>
      </dsp:txXfrm>
    </dsp:sp>
    <dsp:sp modelId="{D9C6CAEA-64FD-4132-9EFC-44404B0757B0}">
      <dsp:nvSpPr>
        <dsp:cNvPr id="0" name=""/>
        <dsp:cNvSpPr/>
      </dsp:nvSpPr>
      <dsp:spPr>
        <a:xfrm>
          <a:off x="4239435" y="4520"/>
          <a:ext cx="2710004" cy="962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910" tIns="101910" rIns="101910" bIns="10191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Create, assign, and prioritize tasks</a:t>
          </a:r>
          <a:endParaRPr lang="en-US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Set deadlines and track progress</a:t>
          </a:r>
          <a:endParaRPr lang="en-US" sz="1200" kern="1200"/>
        </a:p>
      </dsp:txBody>
      <dsp:txXfrm>
        <a:off x="4239435" y="4520"/>
        <a:ext cx="2710004" cy="962932"/>
      </dsp:txXfrm>
    </dsp:sp>
    <dsp:sp modelId="{4020673E-1868-4D64-8827-84705DBA8B75}">
      <dsp:nvSpPr>
        <dsp:cNvPr id="0" name=""/>
        <dsp:cNvSpPr/>
      </dsp:nvSpPr>
      <dsp:spPr>
        <a:xfrm>
          <a:off x="0" y="1208186"/>
          <a:ext cx="6949440" cy="96293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6B68F9-CAAC-44BF-84E4-FCBFF4BD71C4}">
      <dsp:nvSpPr>
        <dsp:cNvPr id="0" name=""/>
        <dsp:cNvSpPr/>
      </dsp:nvSpPr>
      <dsp:spPr>
        <a:xfrm>
          <a:off x="291287" y="1424846"/>
          <a:ext cx="529613" cy="5296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437413-6151-44EA-87F1-0A36D86CAF58}">
      <dsp:nvSpPr>
        <dsp:cNvPr id="0" name=""/>
        <dsp:cNvSpPr/>
      </dsp:nvSpPr>
      <dsp:spPr>
        <a:xfrm>
          <a:off x="1112187" y="1208186"/>
          <a:ext cx="3127248" cy="962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910" tIns="101910" rIns="101910" bIns="10191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/>
            <a:t>Scheduling</a:t>
          </a:r>
          <a:endParaRPr lang="en-US" sz="1900" kern="1200"/>
        </a:p>
      </dsp:txBody>
      <dsp:txXfrm>
        <a:off x="1112187" y="1208186"/>
        <a:ext cx="3127248" cy="962932"/>
      </dsp:txXfrm>
    </dsp:sp>
    <dsp:sp modelId="{611B370C-FBBD-40C1-AD4C-D53EAE673D75}">
      <dsp:nvSpPr>
        <dsp:cNvPr id="0" name=""/>
        <dsp:cNvSpPr/>
      </dsp:nvSpPr>
      <dsp:spPr>
        <a:xfrm>
          <a:off x="4239435" y="1208186"/>
          <a:ext cx="2710004" cy="962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910" tIns="101910" rIns="101910" bIns="10191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Gantt charts, calendars, and timelines</a:t>
          </a:r>
          <a:endParaRPr lang="en-US" sz="1200" kern="120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Resource allocation and workload balancing</a:t>
          </a:r>
          <a:endParaRPr lang="en-US" sz="1200" kern="1200"/>
        </a:p>
      </dsp:txBody>
      <dsp:txXfrm>
        <a:off x="4239435" y="1208186"/>
        <a:ext cx="2710004" cy="962932"/>
      </dsp:txXfrm>
    </dsp:sp>
    <dsp:sp modelId="{A530A90A-22CF-4027-9A5F-8A5C833EF6B0}">
      <dsp:nvSpPr>
        <dsp:cNvPr id="0" name=""/>
        <dsp:cNvSpPr/>
      </dsp:nvSpPr>
      <dsp:spPr>
        <a:xfrm>
          <a:off x="0" y="2411852"/>
          <a:ext cx="6949440" cy="96293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90195A-8660-442E-8728-BCABEE0BCFC6}">
      <dsp:nvSpPr>
        <dsp:cNvPr id="0" name=""/>
        <dsp:cNvSpPr/>
      </dsp:nvSpPr>
      <dsp:spPr>
        <a:xfrm>
          <a:off x="291287" y="2628512"/>
          <a:ext cx="529613" cy="5296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37BFF2-2545-4BEB-AC16-06FB886D07AE}">
      <dsp:nvSpPr>
        <dsp:cNvPr id="0" name=""/>
        <dsp:cNvSpPr/>
      </dsp:nvSpPr>
      <dsp:spPr>
        <a:xfrm>
          <a:off x="1112187" y="2411852"/>
          <a:ext cx="3127248" cy="962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910" tIns="101910" rIns="101910" bIns="10191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/>
            <a:t>Collaboration</a:t>
          </a:r>
          <a:endParaRPr lang="en-US" sz="1900" kern="1200"/>
        </a:p>
      </dsp:txBody>
      <dsp:txXfrm>
        <a:off x="1112187" y="2411852"/>
        <a:ext cx="3127248" cy="962932"/>
      </dsp:txXfrm>
    </dsp:sp>
    <dsp:sp modelId="{CC0E8219-7BD7-456F-AE19-F5AE781557CD}">
      <dsp:nvSpPr>
        <dsp:cNvPr id="0" name=""/>
        <dsp:cNvSpPr/>
      </dsp:nvSpPr>
      <dsp:spPr>
        <a:xfrm>
          <a:off x="4239435" y="2411852"/>
          <a:ext cx="2710004" cy="962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910" tIns="101910" rIns="101910" bIns="10191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Team communication (chat, comments)</a:t>
          </a:r>
          <a:endParaRPr lang="en-US" sz="1200" kern="120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File sharing and document management</a:t>
          </a:r>
          <a:endParaRPr lang="en-US" sz="1200" kern="1200"/>
        </a:p>
      </dsp:txBody>
      <dsp:txXfrm>
        <a:off x="4239435" y="2411852"/>
        <a:ext cx="2710004" cy="962932"/>
      </dsp:txXfrm>
    </dsp:sp>
    <dsp:sp modelId="{D51AB239-DBFE-4081-B730-43E8D74EC468}">
      <dsp:nvSpPr>
        <dsp:cNvPr id="0" name=""/>
        <dsp:cNvSpPr/>
      </dsp:nvSpPr>
      <dsp:spPr>
        <a:xfrm>
          <a:off x="0" y="3615518"/>
          <a:ext cx="6949440" cy="96293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18AFBF-A29B-4D21-AC8A-1BADCEBE4085}">
      <dsp:nvSpPr>
        <dsp:cNvPr id="0" name=""/>
        <dsp:cNvSpPr/>
      </dsp:nvSpPr>
      <dsp:spPr>
        <a:xfrm>
          <a:off x="291287" y="3832178"/>
          <a:ext cx="529613" cy="52961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C50336-A598-45B0-BEF1-19FCBA3EFE8C}">
      <dsp:nvSpPr>
        <dsp:cNvPr id="0" name=""/>
        <dsp:cNvSpPr/>
      </dsp:nvSpPr>
      <dsp:spPr>
        <a:xfrm>
          <a:off x="1112187" y="3615518"/>
          <a:ext cx="3127248" cy="962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910" tIns="101910" rIns="101910" bIns="10191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/>
            <a:t>Reporting &amp; Analytics</a:t>
          </a:r>
          <a:endParaRPr lang="en-US" sz="1900" kern="1200"/>
        </a:p>
      </dsp:txBody>
      <dsp:txXfrm>
        <a:off x="1112187" y="3615518"/>
        <a:ext cx="3127248" cy="962932"/>
      </dsp:txXfrm>
    </dsp:sp>
    <dsp:sp modelId="{AAA7D1BD-1C0E-4EF6-811E-9EAD80D6348B}">
      <dsp:nvSpPr>
        <dsp:cNvPr id="0" name=""/>
        <dsp:cNvSpPr/>
      </dsp:nvSpPr>
      <dsp:spPr>
        <a:xfrm>
          <a:off x="4239435" y="3615518"/>
          <a:ext cx="2710004" cy="962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910" tIns="101910" rIns="101910" bIns="10191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Progress tracking</a:t>
          </a:r>
          <a:endParaRPr lang="en-US" sz="1200" kern="120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Budget and time tracking</a:t>
          </a:r>
          <a:endParaRPr lang="en-US" sz="1200" kern="120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Performance metrics</a:t>
          </a:r>
          <a:endParaRPr lang="en-US" sz="1200" kern="1200"/>
        </a:p>
      </dsp:txBody>
      <dsp:txXfrm>
        <a:off x="4239435" y="3615518"/>
        <a:ext cx="2710004" cy="962932"/>
      </dsp:txXfrm>
    </dsp:sp>
    <dsp:sp modelId="{3141B88B-F425-4553-8E11-D068F3EA82E4}">
      <dsp:nvSpPr>
        <dsp:cNvPr id="0" name=""/>
        <dsp:cNvSpPr/>
      </dsp:nvSpPr>
      <dsp:spPr>
        <a:xfrm>
          <a:off x="0" y="4819184"/>
          <a:ext cx="6949440" cy="96293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B0D74A-04BB-4BB8-9901-914514990E4F}">
      <dsp:nvSpPr>
        <dsp:cNvPr id="0" name=""/>
        <dsp:cNvSpPr/>
      </dsp:nvSpPr>
      <dsp:spPr>
        <a:xfrm>
          <a:off x="291287" y="5035844"/>
          <a:ext cx="529613" cy="52961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9F6BA9-AB80-4E3C-9ACF-47359D0477EA}">
      <dsp:nvSpPr>
        <dsp:cNvPr id="0" name=""/>
        <dsp:cNvSpPr/>
      </dsp:nvSpPr>
      <dsp:spPr>
        <a:xfrm>
          <a:off x="1112187" y="4819184"/>
          <a:ext cx="3127248" cy="962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910" tIns="101910" rIns="101910" bIns="10191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/>
            <a:t>Integration</a:t>
          </a:r>
          <a:endParaRPr lang="en-US" sz="1900" kern="1200"/>
        </a:p>
      </dsp:txBody>
      <dsp:txXfrm>
        <a:off x="1112187" y="4819184"/>
        <a:ext cx="3127248" cy="962932"/>
      </dsp:txXfrm>
    </dsp:sp>
    <dsp:sp modelId="{AF893572-4F45-467B-B635-881C33883E84}">
      <dsp:nvSpPr>
        <dsp:cNvPr id="0" name=""/>
        <dsp:cNvSpPr/>
      </dsp:nvSpPr>
      <dsp:spPr>
        <a:xfrm>
          <a:off x="4239435" y="4819184"/>
          <a:ext cx="2710004" cy="962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910" tIns="101910" rIns="101910" bIns="10191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Connect with tools like Slack, GitHub, Jira, etc.</a:t>
          </a:r>
          <a:endParaRPr lang="en-US" sz="1200" kern="1200"/>
        </a:p>
      </dsp:txBody>
      <dsp:txXfrm>
        <a:off x="4239435" y="4819184"/>
        <a:ext cx="2710004" cy="9629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5727BC-9336-4426-8243-3E694A57CB29}">
      <dsp:nvSpPr>
        <dsp:cNvPr id="0" name=""/>
        <dsp:cNvSpPr/>
      </dsp:nvSpPr>
      <dsp:spPr>
        <a:xfrm>
          <a:off x="0" y="28769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0FF95C-AF1A-40D8-91F2-461F02111C6A}">
      <dsp:nvSpPr>
        <dsp:cNvPr id="0" name=""/>
        <dsp:cNvSpPr/>
      </dsp:nvSpPr>
      <dsp:spPr>
        <a:xfrm>
          <a:off x="219157" y="110571"/>
          <a:ext cx="3068209" cy="3542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01. </a:t>
          </a:r>
          <a:r>
            <a:rPr lang="en-IN" sz="1200" kern="1200" dirty="0"/>
            <a:t>Customer Satisfaction</a:t>
          </a:r>
        </a:p>
      </dsp:txBody>
      <dsp:txXfrm>
        <a:off x="236450" y="127864"/>
        <a:ext cx="3033623" cy="319654"/>
      </dsp:txXfrm>
    </dsp:sp>
    <dsp:sp modelId="{40E3EDF5-2A88-4AF3-A416-76D8EAB1859C}">
      <dsp:nvSpPr>
        <dsp:cNvPr id="0" name=""/>
        <dsp:cNvSpPr/>
      </dsp:nvSpPr>
      <dsp:spPr>
        <a:xfrm>
          <a:off x="0" y="83201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585783"/>
              <a:satOff val="-1681"/>
              <a:lumOff val="-269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8E02E3-D249-4E93-8E4D-03F395FD12FA}">
      <dsp:nvSpPr>
        <dsp:cNvPr id="0" name=""/>
        <dsp:cNvSpPr/>
      </dsp:nvSpPr>
      <dsp:spPr>
        <a:xfrm>
          <a:off x="219157" y="654891"/>
          <a:ext cx="3068209" cy="354240"/>
        </a:xfrm>
        <a:prstGeom prst="roundRect">
          <a:avLst/>
        </a:prstGeom>
        <a:solidFill>
          <a:schemeClr val="accent2">
            <a:hueOff val="585783"/>
            <a:satOff val="-1681"/>
            <a:lumOff val="-269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02. </a:t>
          </a:r>
          <a:r>
            <a:rPr lang="en-IN" sz="1200" kern="1200" dirty="0"/>
            <a:t>Changing Requirement</a:t>
          </a:r>
        </a:p>
      </dsp:txBody>
      <dsp:txXfrm>
        <a:off x="236450" y="672184"/>
        <a:ext cx="3033623" cy="319654"/>
      </dsp:txXfrm>
    </dsp:sp>
    <dsp:sp modelId="{66B59538-326B-4509-841F-6EBA90E75884}">
      <dsp:nvSpPr>
        <dsp:cNvPr id="0" name=""/>
        <dsp:cNvSpPr/>
      </dsp:nvSpPr>
      <dsp:spPr>
        <a:xfrm>
          <a:off x="0" y="137633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1171566"/>
              <a:satOff val="-3362"/>
              <a:lumOff val="-53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F31276-76F5-4F35-B4A3-498716C3C41D}">
      <dsp:nvSpPr>
        <dsp:cNvPr id="0" name=""/>
        <dsp:cNvSpPr/>
      </dsp:nvSpPr>
      <dsp:spPr>
        <a:xfrm>
          <a:off x="219157" y="1199211"/>
          <a:ext cx="3068209" cy="354240"/>
        </a:xfrm>
        <a:prstGeom prst="roundRect">
          <a:avLst/>
        </a:prstGeom>
        <a:solidFill>
          <a:schemeClr val="accent2">
            <a:hueOff val="1171566"/>
            <a:satOff val="-3362"/>
            <a:lumOff val="-538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03. </a:t>
          </a:r>
          <a:r>
            <a:rPr lang="en-IN" sz="1200" kern="1200" dirty="0"/>
            <a:t>Frequent Delivery</a:t>
          </a:r>
        </a:p>
      </dsp:txBody>
      <dsp:txXfrm>
        <a:off x="236450" y="1216504"/>
        <a:ext cx="3033623" cy="319654"/>
      </dsp:txXfrm>
    </dsp:sp>
    <dsp:sp modelId="{CA524161-C77D-45EC-A9CD-B1331418F8E9}">
      <dsp:nvSpPr>
        <dsp:cNvPr id="0" name=""/>
        <dsp:cNvSpPr/>
      </dsp:nvSpPr>
      <dsp:spPr>
        <a:xfrm>
          <a:off x="0" y="192065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1757349"/>
              <a:satOff val="-5044"/>
              <a:lumOff val="-807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BAEA75-2B2F-4F49-B7B9-6ACB3927B2CB}">
      <dsp:nvSpPr>
        <dsp:cNvPr id="0" name=""/>
        <dsp:cNvSpPr/>
      </dsp:nvSpPr>
      <dsp:spPr>
        <a:xfrm>
          <a:off x="219157" y="1743531"/>
          <a:ext cx="3068209" cy="354240"/>
        </a:xfrm>
        <a:prstGeom prst="roundRect">
          <a:avLst/>
        </a:prstGeom>
        <a:solidFill>
          <a:schemeClr val="accent2">
            <a:hueOff val="1757349"/>
            <a:satOff val="-5044"/>
            <a:lumOff val="-807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04. Promoting Collaboration</a:t>
          </a:r>
        </a:p>
      </dsp:txBody>
      <dsp:txXfrm>
        <a:off x="236450" y="1760824"/>
        <a:ext cx="3033623" cy="319654"/>
      </dsp:txXfrm>
    </dsp:sp>
    <dsp:sp modelId="{DD0BFEAB-78DE-42E2-893F-5FBEC666E240}">
      <dsp:nvSpPr>
        <dsp:cNvPr id="0" name=""/>
        <dsp:cNvSpPr/>
      </dsp:nvSpPr>
      <dsp:spPr>
        <a:xfrm>
          <a:off x="0" y="246497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2343132"/>
              <a:satOff val="-6725"/>
              <a:lumOff val="-1076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8B3F3E-4646-4338-ACB9-9D8FE4A4FE41}">
      <dsp:nvSpPr>
        <dsp:cNvPr id="0" name=""/>
        <dsp:cNvSpPr/>
      </dsp:nvSpPr>
      <dsp:spPr>
        <a:xfrm>
          <a:off x="220711" y="2283706"/>
          <a:ext cx="3068209" cy="354240"/>
        </a:xfrm>
        <a:prstGeom prst="roundRect">
          <a:avLst/>
        </a:prstGeom>
        <a:solidFill>
          <a:schemeClr val="accent2">
            <a:hueOff val="2343132"/>
            <a:satOff val="-6725"/>
            <a:lumOff val="-1076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05. Motivated Individuals</a:t>
          </a:r>
        </a:p>
      </dsp:txBody>
      <dsp:txXfrm>
        <a:off x="238004" y="2300999"/>
        <a:ext cx="3033623" cy="319654"/>
      </dsp:txXfrm>
    </dsp:sp>
    <dsp:sp modelId="{C476F0B9-0963-4875-9AEA-AF426F6CE63F}">
      <dsp:nvSpPr>
        <dsp:cNvPr id="0" name=""/>
        <dsp:cNvSpPr/>
      </dsp:nvSpPr>
      <dsp:spPr>
        <a:xfrm>
          <a:off x="0" y="300929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2928915"/>
              <a:satOff val="-8406"/>
              <a:lumOff val="-134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548A25-F921-4F8D-814E-C4796B59EA7D}">
      <dsp:nvSpPr>
        <dsp:cNvPr id="0" name=""/>
        <dsp:cNvSpPr/>
      </dsp:nvSpPr>
      <dsp:spPr>
        <a:xfrm>
          <a:off x="219157" y="2832171"/>
          <a:ext cx="3068209" cy="354240"/>
        </a:xfrm>
        <a:prstGeom prst="roundRect">
          <a:avLst/>
        </a:prstGeom>
        <a:solidFill>
          <a:schemeClr val="accent2">
            <a:hueOff val="2928915"/>
            <a:satOff val="-8406"/>
            <a:lumOff val="-1345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06. </a:t>
          </a:r>
          <a:r>
            <a:rPr lang="en-IN" sz="1200" kern="1200" dirty="0"/>
            <a:t>Face to Face communication</a:t>
          </a:r>
        </a:p>
      </dsp:txBody>
      <dsp:txXfrm>
        <a:off x="236450" y="2849464"/>
        <a:ext cx="3033623" cy="319654"/>
      </dsp:txXfrm>
    </dsp:sp>
    <dsp:sp modelId="{899FD8AD-65E8-44A8-B2BD-A4D4C7C60231}">
      <dsp:nvSpPr>
        <dsp:cNvPr id="0" name=""/>
        <dsp:cNvSpPr/>
      </dsp:nvSpPr>
      <dsp:spPr>
        <a:xfrm>
          <a:off x="0" y="355361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3514698"/>
              <a:satOff val="-10087"/>
              <a:lumOff val="-1615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9142DD-A669-4CE3-8F4A-946272B0D802}">
      <dsp:nvSpPr>
        <dsp:cNvPr id="0" name=""/>
        <dsp:cNvSpPr/>
      </dsp:nvSpPr>
      <dsp:spPr>
        <a:xfrm>
          <a:off x="219157" y="3376491"/>
          <a:ext cx="3068209" cy="354240"/>
        </a:xfrm>
        <a:prstGeom prst="roundRect">
          <a:avLst/>
        </a:prstGeom>
        <a:solidFill>
          <a:schemeClr val="accent2">
            <a:hueOff val="3514698"/>
            <a:satOff val="-10087"/>
            <a:lumOff val="-1615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07. </a:t>
          </a:r>
          <a:r>
            <a:rPr lang="en-IN" sz="1200" kern="1200" dirty="0"/>
            <a:t>Maintain a Constant pace</a:t>
          </a:r>
        </a:p>
      </dsp:txBody>
      <dsp:txXfrm>
        <a:off x="236450" y="3393784"/>
        <a:ext cx="3033623" cy="319654"/>
      </dsp:txXfrm>
    </dsp:sp>
    <dsp:sp modelId="{62C6F7B0-A563-43B8-AB01-DF5F8621A09C}">
      <dsp:nvSpPr>
        <dsp:cNvPr id="0" name=""/>
        <dsp:cNvSpPr/>
      </dsp:nvSpPr>
      <dsp:spPr>
        <a:xfrm>
          <a:off x="0" y="409793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4100481"/>
              <a:satOff val="-11768"/>
              <a:lumOff val="-1884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612A55-EA67-4BD2-90EA-DE2158009F39}">
      <dsp:nvSpPr>
        <dsp:cNvPr id="0" name=""/>
        <dsp:cNvSpPr/>
      </dsp:nvSpPr>
      <dsp:spPr>
        <a:xfrm>
          <a:off x="219157" y="3920811"/>
          <a:ext cx="3068209" cy="354240"/>
        </a:xfrm>
        <a:prstGeom prst="roundRect">
          <a:avLst/>
        </a:prstGeom>
        <a:solidFill>
          <a:schemeClr val="accent2">
            <a:hueOff val="4100481"/>
            <a:satOff val="-11768"/>
            <a:lumOff val="-1884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08. </a:t>
          </a:r>
          <a:r>
            <a:rPr lang="en-IN" sz="1200" kern="1200" dirty="0"/>
            <a:t>Measure Progress</a:t>
          </a:r>
        </a:p>
      </dsp:txBody>
      <dsp:txXfrm>
        <a:off x="236450" y="3938104"/>
        <a:ext cx="3033623" cy="319654"/>
      </dsp:txXfrm>
    </dsp:sp>
    <dsp:sp modelId="{EB873B52-250B-4484-974A-5E456C728751}">
      <dsp:nvSpPr>
        <dsp:cNvPr id="0" name=""/>
        <dsp:cNvSpPr/>
      </dsp:nvSpPr>
      <dsp:spPr>
        <a:xfrm>
          <a:off x="0" y="464225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4686264"/>
              <a:satOff val="-13449"/>
              <a:lumOff val="-2153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3C6909-D27E-4326-AFE3-759B193590B9}">
      <dsp:nvSpPr>
        <dsp:cNvPr id="0" name=""/>
        <dsp:cNvSpPr/>
      </dsp:nvSpPr>
      <dsp:spPr>
        <a:xfrm>
          <a:off x="219157" y="4465131"/>
          <a:ext cx="3068209" cy="354240"/>
        </a:xfrm>
        <a:prstGeom prst="roundRect">
          <a:avLst/>
        </a:prstGeom>
        <a:solidFill>
          <a:schemeClr val="accent2">
            <a:hueOff val="4686264"/>
            <a:satOff val="-13449"/>
            <a:lumOff val="-2153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09. Technical Excellence</a:t>
          </a:r>
        </a:p>
      </dsp:txBody>
      <dsp:txXfrm>
        <a:off x="236450" y="4482424"/>
        <a:ext cx="3033623" cy="319654"/>
      </dsp:txXfrm>
    </dsp:sp>
    <dsp:sp modelId="{DA418CE6-B558-4949-8F4B-60D750670945}">
      <dsp:nvSpPr>
        <dsp:cNvPr id="0" name=""/>
        <dsp:cNvSpPr/>
      </dsp:nvSpPr>
      <dsp:spPr>
        <a:xfrm>
          <a:off x="0" y="518657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5272048"/>
              <a:satOff val="-15131"/>
              <a:lumOff val="-242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92BE3C-E161-4303-B93B-71A46467D8C3}">
      <dsp:nvSpPr>
        <dsp:cNvPr id="0" name=""/>
        <dsp:cNvSpPr/>
      </dsp:nvSpPr>
      <dsp:spPr>
        <a:xfrm>
          <a:off x="219157" y="5009451"/>
          <a:ext cx="3068209" cy="354240"/>
        </a:xfrm>
        <a:prstGeom prst="roundRect">
          <a:avLst/>
        </a:prstGeom>
        <a:solidFill>
          <a:schemeClr val="accent2">
            <a:hueOff val="5272048"/>
            <a:satOff val="-15131"/>
            <a:lumOff val="-2422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10. </a:t>
          </a:r>
          <a:r>
            <a:rPr lang="en-IN" sz="1200" kern="1200" dirty="0"/>
            <a:t>Simplicity</a:t>
          </a:r>
        </a:p>
      </dsp:txBody>
      <dsp:txXfrm>
        <a:off x="236450" y="5026744"/>
        <a:ext cx="3033623" cy="319654"/>
      </dsp:txXfrm>
    </dsp:sp>
    <dsp:sp modelId="{00C60AB2-F36E-4005-859F-4243AA51DBF9}">
      <dsp:nvSpPr>
        <dsp:cNvPr id="0" name=""/>
        <dsp:cNvSpPr/>
      </dsp:nvSpPr>
      <dsp:spPr>
        <a:xfrm>
          <a:off x="0" y="573089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5857831"/>
              <a:satOff val="-16812"/>
              <a:lumOff val="-2691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75901C-398A-47E9-A5D2-70EDECFB32BC}">
      <dsp:nvSpPr>
        <dsp:cNvPr id="0" name=""/>
        <dsp:cNvSpPr/>
      </dsp:nvSpPr>
      <dsp:spPr>
        <a:xfrm>
          <a:off x="219157" y="5553771"/>
          <a:ext cx="3068209" cy="354240"/>
        </a:xfrm>
        <a:prstGeom prst="roundRect">
          <a:avLst/>
        </a:prstGeom>
        <a:solidFill>
          <a:schemeClr val="accent2">
            <a:hueOff val="5857831"/>
            <a:satOff val="-16812"/>
            <a:lumOff val="-2691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11. </a:t>
          </a:r>
          <a:r>
            <a:rPr lang="en-IN" sz="1200" kern="1200" dirty="0"/>
            <a:t>Self organized team</a:t>
          </a:r>
        </a:p>
      </dsp:txBody>
      <dsp:txXfrm>
        <a:off x="236450" y="5571064"/>
        <a:ext cx="3033623" cy="319654"/>
      </dsp:txXfrm>
    </dsp:sp>
    <dsp:sp modelId="{DC2E659C-E082-4ACB-ABAC-3AE72878BB18}">
      <dsp:nvSpPr>
        <dsp:cNvPr id="0" name=""/>
        <dsp:cNvSpPr/>
      </dsp:nvSpPr>
      <dsp:spPr>
        <a:xfrm>
          <a:off x="0" y="6275211"/>
          <a:ext cx="4383156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13078C-CD89-490A-BED7-B2A807C19538}">
      <dsp:nvSpPr>
        <dsp:cNvPr id="0" name=""/>
        <dsp:cNvSpPr/>
      </dsp:nvSpPr>
      <dsp:spPr>
        <a:xfrm>
          <a:off x="219157" y="6098091"/>
          <a:ext cx="3068209" cy="354240"/>
        </a:xfrm>
        <a:prstGeom prst="round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971" tIns="0" rIns="115971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12. </a:t>
          </a:r>
          <a:r>
            <a:rPr lang="en-IN" sz="1200" kern="1200" dirty="0"/>
            <a:t>Continues Improvements</a:t>
          </a:r>
        </a:p>
      </dsp:txBody>
      <dsp:txXfrm>
        <a:off x="236450" y="6115384"/>
        <a:ext cx="3033623" cy="3196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DFD021-3C78-41E8-8A3B-0B9F7195816F}">
      <dsp:nvSpPr>
        <dsp:cNvPr id="0" name=""/>
        <dsp:cNvSpPr/>
      </dsp:nvSpPr>
      <dsp:spPr>
        <a:xfrm>
          <a:off x="0" y="1832"/>
          <a:ext cx="10945037" cy="92856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3837C9-E497-4FBA-BF1C-350C2FA45E21}">
      <dsp:nvSpPr>
        <dsp:cNvPr id="0" name=""/>
        <dsp:cNvSpPr/>
      </dsp:nvSpPr>
      <dsp:spPr>
        <a:xfrm>
          <a:off x="280891" y="210759"/>
          <a:ext cx="510711" cy="5107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657FED-93A2-4108-86C8-657CD3269186}">
      <dsp:nvSpPr>
        <dsp:cNvPr id="0" name=""/>
        <dsp:cNvSpPr/>
      </dsp:nvSpPr>
      <dsp:spPr>
        <a:xfrm>
          <a:off x="1072494" y="1832"/>
          <a:ext cx="9872542" cy="928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73" tIns="98273" rIns="98273" bIns="9827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/>
            <a:t>Tracking Changes</a:t>
          </a:r>
          <a:r>
            <a:rPr lang="en-US" sz="2200" b="0" i="0" kern="1200"/>
            <a:t>: Records every change made to files, along with who made the change and why.</a:t>
          </a:r>
          <a:endParaRPr lang="en-US" sz="2200" kern="1200"/>
        </a:p>
      </dsp:txBody>
      <dsp:txXfrm>
        <a:off x="1072494" y="1832"/>
        <a:ext cx="9872542" cy="928566"/>
      </dsp:txXfrm>
    </dsp:sp>
    <dsp:sp modelId="{D35CC481-42B1-4B26-91E2-A57621625C84}">
      <dsp:nvSpPr>
        <dsp:cNvPr id="0" name=""/>
        <dsp:cNvSpPr/>
      </dsp:nvSpPr>
      <dsp:spPr>
        <a:xfrm>
          <a:off x="0" y="1162539"/>
          <a:ext cx="10945037" cy="92856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5D9A44-7BF0-4C7F-892B-DEE64F28EFA4}">
      <dsp:nvSpPr>
        <dsp:cNvPr id="0" name=""/>
        <dsp:cNvSpPr/>
      </dsp:nvSpPr>
      <dsp:spPr>
        <a:xfrm>
          <a:off x="280891" y="1371467"/>
          <a:ext cx="510711" cy="5107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097681-98C4-4A1A-9E00-E569E8437B1C}">
      <dsp:nvSpPr>
        <dsp:cNvPr id="0" name=""/>
        <dsp:cNvSpPr/>
      </dsp:nvSpPr>
      <dsp:spPr>
        <a:xfrm>
          <a:off x="1072494" y="1162539"/>
          <a:ext cx="9872542" cy="928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73" tIns="98273" rIns="98273" bIns="9827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/>
            <a:t>Collaboration</a:t>
          </a:r>
          <a:r>
            <a:rPr lang="en-US" sz="2200" b="0" i="0" kern="1200"/>
            <a:t>: Enables multiple developers to work on the same project without overwriting each other's work.</a:t>
          </a:r>
          <a:endParaRPr lang="en-US" sz="2200" kern="1200"/>
        </a:p>
      </dsp:txBody>
      <dsp:txXfrm>
        <a:off x="1072494" y="1162539"/>
        <a:ext cx="9872542" cy="928566"/>
      </dsp:txXfrm>
    </dsp:sp>
    <dsp:sp modelId="{EAF2929F-73DD-4D8D-93B3-6F468E1A97B8}">
      <dsp:nvSpPr>
        <dsp:cNvPr id="0" name=""/>
        <dsp:cNvSpPr/>
      </dsp:nvSpPr>
      <dsp:spPr>
        <a:xfrm>
          <a:off x="0" y="2323247"/>
          <a:ext cx="10945037" cy="92856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F75B5-09F1-4FA3-9CF7-4FC498EBD2EC}">
      <dsp:nvSpPr>
        <dsp:cNvPr id="0" name=""/>
        <dsp:cNvSpPr/>
      </dsp:nvSpPr>
      <dsp:spPr>
        <a:xfrm>
          <a:off x="280891" y="2532175"/>
          <a:ext cx="510711" cy="5107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ECF68A-C9E5-43EA-AFD4-883B4B308658}">
      <dsp:nvSpPr>
        <dsp:cNvPr id="0" name=""/>
        <dsp:cNvSpPr/>
      </dsp:nvSpPr>
      <dsp:spPr>
        <a:xfrm>
          <a:off x="1072494" y="2323247"/>
          <a:ext cx="9872542" cy="928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73" tIns="98273" rIns="98273" bIns="9827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/>
            <a:t>Branching and Merging</a:t>
          </a:r>
          <a:r>
            <a:rPr lang="en-US" sz="2200" b="0" i="0" kern="1200"/>
            <a:t>: Lets developers create separate branches to work on features or fixes, then merge them back into the main codebase.</a:t>
          </a:r>
          <a:endParaRPr lang="en-US" sz="2200" kern="1200"/>
        </a:p>
      </dsp:txBody>
      <dsp:txXfrm>
        <a:off x="1072494" y="2323247"/>
        <a:ext cx="9872542" cy="928566"/>
      </dsp:txXfrm>
    </dsp:sp>
    <dsp:sp modelId="{3D0FD08F-CC19-48D7-864F-A2FD4AC6A1BD}">
      <dsp:nvSpPr>
        <dsp:cNvPr id="0" name=""/>
        <dsp:cNvSpPr/>
      </dsp:nvSpPr>
      <dsp:spPr>
        <a:xfrm>
          <a:off x="0" y="3483955"/>
          <a:ext cx="10945037" cy="92856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9995D-ED1B-40C1-8CC4-D241990BEBA8}">
      <dsp:nvSpPr>
        <dsp:cNvPr id="0" name=""/>
        <dsp:cNvSpPr/>
      </dsp:nvSpPr>
      <dsp:spPr>
        <a:xfrm>
          <a:off x="280891" y="3692883"/>
          <a:ext cx="510711" cy="51071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048846-1E70-469C-9027-2AE3ED5026AA}">
      <dsp:nvSpPr>
        <dsp:cNvPr id="0" name=""/>
        <dsp:cNvSpPr/>
      </dsp:nvSpPr>
      <dsp:spPr>
        <a:xfrm>
          <a:off x="1072494" y="3483955"/>
          <a:ext cx="9872542" cy="928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73" tIns="98273" rIns="98273" bIns="9827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/>
            <a:t>History and Rollback</a:t>
          </a:r>
          <a:r>
            <a:rPr lang="en-US" sz="2200" b="0" i="0" kern="1200"/>
            <a:t>: Maintains a history of changes so you can revert to previous versions if something goes wrong.</a:t>
          </a:r>
          <a:endParaRPr lang="en-US" sz="2200" kern="1200"/>
        </a:p>
      </dsp:txBody>
      <dsp:txXfrm>
        <a:off x="1072494" y="3483955"/>
        <a:ext cx="9872542" cy="9285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5287CC-DA64-441F-A91A-2FFAF0F5FE21}">
      <dsp:nvSpPr>
        <dsp:cNvPr id="0" name=""/>
        <dsp:cNvSpPr/>
      </dsp:nvSpPr>
      <dsp:spPr>
        <a:xfrm>
          <a:off x="0" y="706"/>
          <a:ext cx="6949440" cy="165292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6FEBBD-3097-4686-B173-973897BA08DE}">
      <dsp:nvSpPr>
        <dsp:cNvPr id="0" name=""/>
        <dsp:cNvSpPr/>
      </dsp:nvSpPr>
      <dsp:spPr>
        <a:xfrm>
          <a:off x="500008" y="372613"/>
          <a:ext cx="909106" cy="90910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D05976-1C07-4E2D-B1D5-EF6E2E97FDA4}">
      <dsp:nvSpPr>
        <dsp:cNvPr id="0" name=""/>
        <dsp:cNvSpPr/>
      </dsp:nvSpPr>
      <dsp:spPr>
        <a:xfrm>
          <a:off x="1909124" y="706"/>
          <a:ext cx="5040315" cy="1652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934" tIns="174934" rIns="174934" bIns="17493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/>
            <a:t>Local VCS</a:t>
          </a:r>
          <a:r>
            <a:rPr lang="en-US" sz="2500" b="0" i="0" kern="1200"/>
            <a:t>: Keeps track of changes on a local machine (e.g., RCS).</a:t>
          </a:r>
          <a:endParaRPr lang="en-US" sz="2500" kern="1200"/>
        </a:p>
      </dsp:txBody>
      <dsp:txXfrm>
        <a:off x="1909124" y="706"/>
        <a:ext cx="5040315" cy="1652921"/>
      </dsp:txXfrm>
    </dsp:sp>
    <dsp:sp modelId="{48E8F5FC-538D-45F5-ADEF-B76406C96CED}">
      <dsp:nvSpPr>
        <dsp:cNvPr id="0" name=""/>
        <dsp:cNvSpPr/>
      </dsp:nvSpPr>
      <dsp:spPr>
        <a:xfrm>
          <a:off x="0" y="2066858"/>
          <a:ext cx="6949440" cy="16529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3DF361-A630-47E9-B648-87F918BE10AE}">
      <dsp:nvSpPr>
        <dsp:cNvPr id="0" name=""/>
        <dsp:cNvSpPr/>
      </dsp:nvSpPr>
      <dsp:spPr>
        <a:xfrm>
          <a:off x="500008" y="2438765"/>
          <a:ext cx="909106" cy="90910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BEC20A-8D71-4DFC-995D-C37D64D5D524}">
      <dsp:nvSpPr>
        <dsp:cNvPr id="0" name=""/>
        <dsp:cNvSpPr/>
      </dsp:nvSpPr>
      <dsp:spPr>
        <a:xfrm>
          <a:off x="1909124" y="2066858"/>
          <a:ext cx="5040315" cy="1652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934" tIns="174934" rIns="174934" bIns="17493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/>
            <a:t>Centralized VCS</a:t>
          </a:r>
          <a:r>
            <a:rPr lang="en-US" sz="2500" b="0" i="0" kern="1200"/>
            <a:t>: Uses a central server to store all versions (e.g., Subversion, CVS).</a:t>
          </a:r>
          <a:endParaRPr lang="en-US" sz="2500" kern="1200"/>
        </a:p>
      </dsp:txBody>
      <dsp:txXfrm>
        <a:off x="1909124" y="2066858"/>
        <a:ext cx="5040315" cy="1652921"/>
      </dsp:txXfrm>
    </dsp:sp>
    <dsp:sp modelId="{27F59562-EC28-4B63-900E-4C54D81B4D28}">
      <dsp:nvSpPr>
        <dsp:cNvPr id="0" name=""/>
        <dsp:cNvSpPr/>
      </dsp:nvSpPr>
      <dsp:spPr>
        <a:xfrm>
          <a:off x="0" y="4133010"/>
          <a:ext cx="6949440" cy="165292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DF87EB-14AF-4B85-AC81-7933AF13E861}">
      <dsp:nvSpPr>
        <dsp:cNvPr id="0" name=""/>
        <dsp:cNvSpPr/>
      </dsp:nvSpPr>
      <dsp:spPr>
        <a:xfrm>
          <a:off x="500008" y="4504917"/>
          <a:ext cx="909106" cy="90910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B97E40-9FD2-4ADD-AFF4-CED7F24A95DC}">
      <dsp:nvSpPr>
        <dsp:cNvPr id="0" name=""/>
        <dsp:cNvSpPr/>
      </dsp:nvSpPr>
      <dsp:spPr>
        <a:xfrm>
          <a:off x="1909124" y="4133010"/>
          <a:ext cx="5040315" cy="1652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934" tIns="174934" rIns="174934" bIns="17493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/>
            <a:t>Distributed VCS</a:t>
          </a:r>
          <a:r>
            <a:rPr lang="en-US" sz="2500" b="0" i="0" kern="1200"/>
            <a:t>: Every developer has a full copy of the repository (e.g., Git, Mercurial).</a:t>
          </a:r>
          <a:endParaRPr lang="en-US" sz="2500" kern="1200"/>
        </a:p>
      </dsp:txBody>
      <dsp:txXfrm>
        <a:off x="1909124" y="4133010"/>
        <a:ext cx="5040315" cy="165292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D2BFFB-2750-4D0B-833C-B91FA20CACF2}">
      <dsp:nvSpPr>
        <dsp:cNvPr id="0" name=""/>
        <dsp:cNvSpPr/>
      </dsp:nvSpPr>
      <dsp:spPr>
        <a:xfrm>
          <a:off x="2259518" y="373426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212385-9FC6-479A-97CC-34E5D8BF7961}">
      <dsp:nvSpPr>
        <dsp:cNvPr id="0" name=""/>
        <dsp:cNvSpPr/>
      </dsp:nvSpPr>
      <dsp:spPr>
        <a:xfrm>
          <a:off x="2727518" y="841427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8017F6-9593-4A68-BF0E-B6DC31A57190}">
      <dsp:nvSpPr>
        <dsp:cNvPr id="0" name=""/>
        <dsp:cNvSpPr/>
      </dsp:nvSpPr>
      <dsp:spPr>
        <a:xfrm>
          <a:off x="1557518" y="3253427"/>
          <a:ext cx="3600000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SonarQube is an open-source platform used for continuous inspection of code quality. It helps developers and teams detect bugs, vulnerabilities, and code smells in their source code.</a:t>
          </a:r>
        </a:p>
      </dsp:txBody>
      <dsp:txXfrm>
        <a:off x="1557518" y="3253427"/>
        <a:ext cx="3600000" cy="787500"/>
      </dsp:txXfrm>
    </dsp:sp>
    <dsp:sp modelId="{1DAA63E1-D864-4846-B8BB-1BDFD89EFF2C}">
      <dsp:nvSpPr>
        <dsp:cNvPr id="0" name=""/>
        <dsp:cNvSpPr/>
      </dsp:nvSpPr>
      <dsp:spPr>
        <a:xfrm>
          <a:off x="6489518" y="373426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899AA3-60CC-45DB-AC47-F5901B619554}">
      <dsp:nvSpPr>
        <dsp:cNvPr id="0" name=""/>
        <dsp:cNvSpPr/>
      </dsp:nvSpPr>
      <dsp:spPr>
        <a:xfrm>
          <a:off x="6957518" y="841427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5C5C38-9A8A-4DA0-AE86-B7066F7F173F}">
      <dsp:nvSpPr>
        <dsp:cNvPr id="0" name=""/>
        <dsp:cNvSpPr/>
      </dsp:nvSpPr>
      <dsp:spPr>
        <a:xfrm>
          <a:off x="5787518" y="3253427"/>
          <a:ext cx="3600000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It performs static analysis of code to detect bugs, vulnerabilities, and "code smells" (suboptimal code structures or practices) across many programming languages.</a:t>
          </a:r>
        </a:p>
      </dsp:txBody>
      <dsp:txXfrm>
        <a:off x="5787518" y="3253427"/>
        <a:ext cx="3600000" cy="7875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0FB549-F905-40F2-BAC1-83D9B1311AA3}">
      <dsp:nvSpPr>
        <dsp:cNvPr id="0" name=""/>
        <dsp:cNvSpPr/>
      </dsp:nvSpPr>
      <dsp:spPr>
        <a:xfrm>
          <a:off x="0" y="706"/>
          <a:ext cx="694944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B4FE77-5C7A-4BA7-857B-0B8E20EAD19B}">
      <dsp:nvSpPr>
        <dsp:cNvPr id="0" name=""/>
        <dsp:cNvSpPr/>
      </dsp:nvSpPr>
      <dsp:spPr>
        <a:xfrm>
          <a:off x="0" y="706"/>
          <a:ext cx="6949440" cy="826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Static Code Analysis: </a:t>
          </a:r>
          <a:r>
            <a:rPr lang="en-US" sz="2300" kern="1200"/>
            <a:t>Scans code without executing it to find issues.</a:t>
          </a:r>
        </a:p>
      </dsp:txBody>
      <dsp:txXfrm>
        <a:off x="0" y="706"/>
        <a:ext cx="6949440" cy="826460"/>
      </dsp:txXfrm>
    </dsp:sp>
    <dsp:sp modelId="{71D2A6DD-022E-49EB-9F4C-2844F847A991}">
      <dsp:nvSpPr>
        <dsp:cNvPr id="0" name=""/>
        <dsp:cNvSpPr/>
      </dsp:nvSpPr>
      <dsp:spPr>
        <a:xfrm>
          <a:off x="0" y="827166"/>
          <a:ext cx="6949440" cy="0"/>
        </a:xfrm>
        <a:prstGeom prst="line">
          <a:avLst/>
        </a:prstGeom>
        <a:solidFill>
          <a:schemeClr val="accent2">
            <a:hueOff val="1073936"/>
            <a:satOff val="-3082"/>
            <a:lumOff val="-4935"/>
            <a:alphaOff val="0"/>
          </a:schemeClr>
        </a:solidFill>
        <a:ln w="19050" cap="flat" cmpd="sng" algn="ctr">
          <a:solidFill>
            <a:schemeClr val="accent2">
              <a:hueOff val="1073936"/>
              <a:satOff val="-3082"/>
              <a:lumOff val="-49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4BF1AB-3119-472B-A88F-2D8C71561825}">
      <dsp:nvSpPr>
        <dsp:cNvPr id="0" name=""/>
        <dsp:cNvSpPr/>
      </dsp:nvSpPr>
      <dsp:spPr>
        <a:xfrm>
          <a:off x="0" y="827166"/>
          <a:ext cx="6949440" cy="826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Supports Multiple Languages</a:t>
          </a:r>
          <a:r>
            <a:rPr lang="en-US" sz="2300" kern="1200"/>
            <a:t>: Java, C#, JavaScript, Python, PHP, and many more.</a:t>
          </a:r>
        </a:p>
      </dsp:txBody>
      <dsp:txXfrm>
        <a:off x="0" y="827166"/>
        <a:ext cx="6949440" cy="826460"/>
      </dsp:txXfrm>
    </dsp:sp>
    <dsp:sp modelId="{638A8051-1F6E-492E-AE26-A692849F41DB}">
      <dsp:nvSpPr>
        <dsp:cNvPr id="0" name=""/>
        <dsp:cNvSpPr/>
      </dsp:nvSpPr>
      <dsp:spPr>
        <a:xfrm>
          <a:off x="0" y="1653627"/>
          <a:ext cx="6949440" cy="0"/>
        </a:xfrm>
        <a:prstGeom prst="line">
          <a:avLst/>
        </a:prstGeom>
        <a:solidFill>
          <a:schemeClr val="accent2">
            <a:hueOff val="2147871"/>
            <a:satOff val="-6164"/>
            <a:lumOff val="-9870"/>
            <a:alphaOff val="0"/>
          </a:schemeClr>
        </a:solidFill>
        <a:ln w="19050" cap="flat" cmpd="sng" algn="ctr">
          <a:solidFill>
            <a:schemeClr val="accent2">
              <a:hueOff val="2147871"/>
              <a:satOff val="-6164"/>
              <a:lumOff val="-987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4402EE-C236-40BB-B252-83B63C38F015}">
      <dsp:nvSpPr>
        <dsp:cNvPr id="0" name=""/>
        <dsp:cNvSpPr/>
      </dsp:nvSpPr>
      <dsp:spPr>
        <a:xfrm>
          <a:off x="0" y="1653627"/>
          <a:ext cx="6949440" cy="826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Quality Gates</a:t>
          </a:r>
          <a:r>
            <a:rPr lang="en-US" sz="2300" kern="1200"/>
            <a:t>: Defines rules that code must pass before being considered production-ready.</a:t>
          </a:r>
        </a:p>
      </dsp:txBody>
      <dsp:txXfrm>
        <a:off x="0" y="1653627"/>
        <a:ext cx="6949440" cy="826460"/>
      </dsp:txXfrm>
    </dsp:sp>
    <dsp:sp modelId="{90DDD272-9A0B-42B1-B635-2B87EA000471}">
      <dsp:nvSpPr>
        <dsp:cNvPr id="0" name=""/>
        <dsp:cNvSpPr/>
      </dsp:nvSpPr>
      <dsp:spPr>
        <a:xfrm>
          <a:off x="0" y="2480088"/>
          <a:ext cx="6949440" cy="0"/>
        </a:xfrm>
        <a:prstGeom prst="line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8A4953-9D0C-499D-AB68-ABBEFA1F90E0}">
      <dsp:nvSpPr>
        <dsp:cNvPr id="0" name=""/>
        <dsp:cNvSpPr/>
      </dsp:nvSpPr>
      <dsp:spPr>
        <a:xfrm>
          <a:off x="0" y="2480088"/>
          <a:ext cx="6949440" cy="826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Integration with CI/CD</a:t>
          </a:r>
          <a:r>
            <a:rPr lang="en-US" sz="2300" kern="1200"/>
            <a:t>: Works with Jenkins, GitHub Actions, Azure DevOps, etc.</a:t>
          </a:r>
        </a:p>
      </dsp:txBody>
      <dsp:txXfrm>
        <a:off x="0" y="2480088"/>
        <a:ext cx="6949440" cy="826460"/>
      </dsp:txXfrm>
    </dsp:sp>
    <dsp:sp modelId="{19B0DE2A-D6FA-49CE-A663-A8BA195FBFAC}">
      <dsp:nvSpPr>
        <dsp:cNvPr id="0" name=""/>
        <dsp:cNvSpPr/>
      </dsp:nvSpPr>
      <dsp:spPr>
        <a:xfrm>
          <a:off x="0" y="3306548"/>
          <a:ext cx="6949440" cy="0"/>
        </a:xfrm>
        <a:prstGeom prst="line">
          <a:avLst/>
        </a:prstGeom>
        <a:solidFill>
          <a:schemeClr val="accent2">
            <a:hueOff val="4295743"/>
            <a:satOff val="-12329"/>
            <a:lumOff val="-19739"/>
            <a:alphaOff val="0"/>
          </a:schemeClr>
        </a:solidFill>
        <a:ln w="19050" cap="flat" cmpd="sng" algn="ctr">
          <a:solidFill>
            <a:schemeClr val="accent2">
              <a:hueOff val="4295743"/>
              <a:satOff val="-12329"/>
              <a:lumOff val="-1973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EAEFB5-F125-4B72-8B3F-6FED2411E878}">
      <dsp:nvSpPr>
        <dsp:cNvPr id="0" name=""/>
        <dsp:cNvSpPr/>
      </dsp:nvSpPr>
      <dsp:spPr>
        <a:xfrm>
          <a:off x="0" y="3306548"/>
          <a:ext cx="6949440" cy="826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Customizable Rules</a:t>
          </a:r>
          <a:r>
            <a:rPr lang="en-US" sz="2300" kern="1200"/>
            <a:t>: Allows teams to set their own coding standards.</a:t>
          </a:r>
        </a:p>
      </dsp:txBody>
      <dsp:txXfrm>
        <a:off x="0" y="3306548"/>
        <a:ext cx="6949440" cy="826460"/>
      </dsp:txXfrm>
    </dsp:sp>
    <dsp:sp modelId="{4F199BEB-E19D-4E82-B4B5-F843B870BE52}">
      <dsp:nvSpPr>
        <dsp:cNvPr id="0" name=""/>
        <dsp:cNvSpPr/>
      </dsp:nvSpPr>
      <dsp:spPr>
        <a:xfrm>
          <a:off x="0" y="4133009"/>
          <a:ext cx="6949440" cy="0"/>
        </a:xfrm>
        <a:prstGeom prst="line">
          <a:avLst/>
        </a:prstGeom>
        <a:solidFill>
          <a:schemeClr val="accent2">
            <a:hueOff val="5369678"/>
            <a:satOff val="-15411"/>
            <a:lumOff val="-24674"/>
            <a:alphaOff val="0"/>
          </a:schemeClr>
        </a:solidFill>
        <a:ln w="19050" cap="flat" cmpd="sng" algn="ctr">
          <a:solidFill>
            <a:schemeClr val="accent2">
              <a:hueOff val="5369678"/>
              <a:satOff val="-15411"/>
              <a:lumOff val="-2467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EC3367-C496-4138-A8B8-41FED927B7FD}">
      <dsp:nvSpPr>
        <dsp:cNvPr id="0" name=""/>
        <dsp:cNvSpPr/>
      </dsp:nvSpPr>
      <dsp:spPr>
        <a:xfrm>
          <a:off x="0" y="4133009"/>
          <a:ext cx="6949440" cy="826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Visualization</a:t>
          </a:r>
          <a:r>
            <a:rPr lang="en-US" sz="2300" kern="1200"/>
            <a:t>: Provides dashboards and reports to track code quality over time.</a:t>
          </a:r>
        </a:p>
      </dsp:txBody>
      <dsp:txXfrm>
        <a:off x="0" y="4133009"/>
        <a:ext cx="6949440" cy="826460"/>
      </dsp:txXfrm>
    </dsp:sp>
    <dsp:sp modelId="{E787E45F-7A99-48EA-BD1F-E286146FC06B}">
      <dsp:nvSpPr>
        <dsp:cNvPr id="0" name=""/>
        <dsp:cNvSpPr/>
      </dsp:nvSpPr>
      <dsp:spPr>
        <a:xfrm>
          <a:off x="0" y="4959470"/>
          <a:ext cx="6949440" cy="0"/>
        </a:xfrm>
        <a:prstGeom prst="line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0D374E-FA2C-40C5-942B-D23385D2F369}">
      <dsp:nvSpPr>
        <dsp:cNvPr id="0" name=""/>
        <dsp:cNvSpPr/>
      </dsp:nvSpPr>
      <dsp:spPr>
        <a:xfrm>
          <a:off x="0" y="4959470"/>
          <a:ext cx="6949440" cy="826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Security Analysis</a:t>
          </a:r>
          <a:r>
            <a:rPr lang="en-US" sz="2300" kern="1200"/>
            <a:t>: Identifies security hotspots and vulnerabilities.</a:t>
          </a:r>
        </a:p>
      </dsp:txBody>
      <dsp:txXfrm>
        <a:off x="0" y="4959470"/>
        <a:ext cx="6949440" cy="82646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62BAE8-B1FD-432D-B1F3-C86F9CE8E94E}">
      <dsp:nvSpPr>
        <dsp:cNvPr id="0" name=""/>
        <dsp:cNvSpPr/>
      </dsp:nvSpPr>
      <dsp:spPr>
        <a:xfrm>
          <a:off x="0" y="74062"/>
          <a:ext cx="6949440" cy="75859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i="1" kern="1200"/>
            <a:t>It provides detailed reports on various aspects of your codebase,</a:t>
          </a:r>
          <a:endParaRPr lang="en-US" sz="1900" kern="1200"/>
        </a:p>
      </dsp:txBody>
      <dsp:txXfrm>
        <a:off x="37032" y="111094"/>
        <a:ext cx="6875376" cy="684534"/>
      </dsp:txXfrm>
    </dsp:sp>
    <dsp:sp modelId="{8E37335B-0D2F-4997-9108-AD90213E1F9B}">
      <dsp:nvSpPr>
        <dsp:cNvPr id="0" name=""/>
        <dsp:cNvSpPr/>
      </dsp:nvSpPr>
      <dsp:spPr>
        <a:xfrm>
          <a:off x="0" y="887381"/>
          <a:ext cx="6949440" cy="758598"/>
        </a:xfrm>
        <a:prstGeom prst="roundRect">
          <a:avLst/>
        </a:prstGeom>
        <a:solidFill>
          <a:schemeClr val="accent5">
            <a:hueOff val="-2025358"/>
            <a:satOff val="-138"/>
            <a:lumOff val="32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baseline="0"/>
            <a:t>Bugs:</a:t>
          </a:r>
          <a:r>
            <a:rPr lang="en-US" sz="1900" b="0" i="0" kern="1200" baseline="0"/>
            <a:t> Actual errors that could cause your software to malfunction. </a:t>
          </a:r>
          <a:endParaRPr lang="en-US" sz="1900" kern="1200"/>
        </a:p>
      </dsp:txBody>
      <dsp:txXfrm>
        <a:off x="37032" y="924413"/>
        <a:ext cx="6875376" cy="684534"/>
      </dsp:txXfrm>
    </dsp:sp>
    <dsp:sp modelId="{054A314B-9892-405D-91E3-1B982DCDCA67}">
      <dsp:nvSpPr>
        <dsp:cNvPr id="0" name=""/>
        <dsp:cNvSpPr/>
      </dsp:nvSpPr>
      <dsp:spPr>
        <a:xfrm>
          <a:off x="0" y="1700700"/>
          <a:ext cx="6949440" cy="758598"/>
        </a:xfrm>
        <a:prstGeom prst="roundRect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baseline="0"/>
            <a:t>Vulnerabilities:</a:t>
          </a:r>
          <a:r>
            <a:rPr lang="en-US" sz="1900" b="0" i="0" kern="1200" baseline="0"/>
            <a:t> Security weaknesses that could be exploited. </a:t>
          </a:r>
          <a:endParaRPr lang="en-US" sz="1900" kern="1200"/>
        </a:p>
      </dsp:txBody>
      <dsp:txXfrm>
        <a:off x="37032" y="1737732"/>
        <a:ext cx="6875376" cy="684534"/>
      </dsp:txXfrm>
    </dsp:sp>
    <dsp:sp modelId="{C816BB68-9E54-472A-82D5-2B8664113FA8}">
      <dsp:nvSpPr>
        <dsp:cNvPr id="0" name=""/>
        <dsp:cNvSpPr/>
      </dsp:nvSpPr>
      <dsp:spPr>
        <a:xfrm>
          <a:off x="0" y="2514019"/>
          <a:ext cx="6949440" cy="758598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baseline="0"/>
            <a:t>Code Smells:</a:t>
          </a:r>
          <a:r>
            <a:rPr lang="en-US" sz="1900" b="0" i="0" kern="1200" baseline="0"/>
            <a:t> Indicators of potential design problems or maintainability issues. </a:t>
          </a:r>
          <a:endParaRPr lang="en-US" sz="1900" kern="1200"/>
        </a:p>
      </dsp:txBody>
      <dsp:txXfrm>
        <a:off x="37032" y="2551051"/>
        <a:ext cx="6875376" cy="684534"/>
      </dsp:txXfrm>
    </dsp:sp>
    <dsp:sp modelId="{7268DB6D-D174-46A2-BD25-3644491BA4E8}">
      <dsp:nvSpPr>
        <dsp:cNvPr id="0" name=""/>
        <dsp:cNvSpPr/>
      </dsp:nvSpPr>
      <dsp:spPr>
        <a:xfrm>
          <a:off x="0" y="3327337"/>
          <a:ext cx="6949440" cy="758598"/>
        </a:xfrm>
        <a:prstGeom prst="roundRect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baseline="0"/>
            <a:t>Duplicated Code:</a:t>
          </a:r>
          <a:r>
            <a:rPr lang="en-US" sz="1900" b="0" i="0" kern="1200" baseline="0"/>
            <a:t> Identifies redundant code blocks. </a:t>
          </a:r>
          <a:endParaRPr lang="en-US" sz="1900" kern="1200"/>
        </a:p>
      </dsp:txBody>
      <dsp:txXfrm>
        <a:off x="37032" y="3364369"/>
        <a:ext cx="6875376" cy="684534"/>
      </dsp:txXfrm>
    </dsp:sp>
    <dsp:sp modelId="{A2992764-B578-48CF-9ED0-2BEBDCB31D97}">
      <dsp:nvSpPr>
        <dsp:cNvPr id="0" name=""/>
        <dsp:cNvSpPr/>
      </dsp:nvSpPr>
      <dsp:spPr>
        <a:xfrm>
          <a:off x="0" y="4140656"/>
          <a:ext cx="6949440" cy="758598"/>
        </a:xfrm>
        <a:prstGeom prst="roundRect">
          <a:avLst/>
        </a:prstGeom>
        <a:solidFill>
          <a:schemeClr val="accent5">
            <a:hueOff val="-10126791"/>
            <a:satOff val="-688"/>
            <a:lumOff val="163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baseline="0"/>
            <a:t>Code Coverage:</a:t>
          </a:r>
          <a:r>
            <a:rPr lang="en-US" sz="1900" b="0" i="0" kern="1200" baseline="0"/>
            <a:t> Shows how much of your code is covered by automated tests. </a:t>
          </a:r>
          <a:endParaRPr lang="en-US" sz="1900" kern="1200"/>
        </a:p>
      </dsp:txBody>
      <dsp:txXfrm>
        <a:off x="37032" y="4177688"/>
        <a:ext cx="6875376" cy="684534"/>
      </dsp:txXfrm>
    </dsp:sp>
    <dsp:sp modelId="{1BFA70EB-2283-45EB-9392-F439A271A1B5}">
      <dsp:nvSpPr>
        <dsp:cNvPr id="0" name=""/>
        <dsp:cNvSpPr/>
      </dsp:nvSpPr>
      <dsp:spPr>
        <a:xfrm>
          <a:off x="0" y="4953975"/>
          <a:ext cx="6949440" cy="758598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baseline="0"/>
            <a:t>Code Complexity:</a:t>
          </a:r>
          <a:r>
            <a:rPr lang="en-US" sz="1900" b="0" i="0" kern="1200" baseline="0"/>
            <a:t> Measures how difficult your code is to understand and maintain. </a:t>
          </a:r>
          <a:endParaRPr lang="en-US" sz="1900" kern="1200"/>
        </a:p>
      </dsp:txBody>
      <dsp:txXfrm>
        <a:off x="37032" y="4991007"/>
        <a:ext cx="6875376" cy="6845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21.png>
</file>

<file path=ppt/media/image22.gif>
</file>

<file path=ppt/media/image23.jpeg>
</file>

<file path=ppt/media/image24.png>
</file>

<file path=ppt/media/image25.jpe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jpe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3B91B-B733-423A-927B-11096DA6D35F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CB581-836D-4BFC-9829-C48DAEB7F62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721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.ai/learn/devsecops-periodic-table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stage 1:- Plan (A - Z) </a:t>
            </a:r>
          </a:p>
          <a:p>
            <a:endParaRPr lang="en-US" dirty="0"/>
          </a:p>
          <a:p>
            <a:r>
              <a:rPr lang="en-US" dirty="0"/>
              <a:t>Stage 2 :- Develop &amp; Merging the Code</a:t>
            </a:r>
          </a:p>
          <a:p>
            <a:endParaRPr lang="en-US" dirty="0"/>
          </a:p>
          <a:p>
            <a:r>
              <a:rPr lang="en-US" dirty="0"/>
              <a:t>Stage 3 :- Building the Code -&gt; create build file ---&gt; Application</a:t>
            </a:r>
          </a:p>
          <a:p>
            <a:endParaRPr lang="en-US" dirty="0"/>
          </a:p>
          <a:p>
            <a:r>
              <a:rPr lang="en-US" dirty="0"/>
              <a:t>Stage 4 :- Testing </a:t>
            </a:r>
          </a:p>
          <a:p>
            <a:endParaRPr lang="en-US" dirty="0"/>
          </a:p>
          <a:p>
            <a:r>
              <a:rPr lang="en-US" dirty="0"/>
              <a:t>Stage 5:- Deploy (In server -&gt; Client and World)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Agile Methodologies - I Know, If my team is heading correct path quick feedback from client</a:t>
            </a:r>
          </a:p>
          <a:p>
            <a:endParaRPr lang="en-US" dirty="0"/>
          </a:p>
          <a:p>
            <a:r>
              <a:rPr lang="en-US" dirty="0"/>
              <a:t>	1. one </a:t>
            </a:r>
            <a:r>
              <a:rPr lang="en-US" dirty="0" err="1"/>
              <a:t>functionlity</a:t>
            </a:r>
            <a:r>
              <a:rPr lang="en-US" dirty="0"/>
              <a:t> - Sprint 1- Develop</a:t>
            </a:r>
          </a:p>
          <a:p>
            <a:r>
              <a:rPr lang="en-US" dirty="0"/>
              <a:t>	2. Merging </a:t>
            </a:r>
            <a:r>
              <a:rPr lang="en-US" dirty="0" err="1"/>
              <a:t>Github</a:t>
            </a:r>
            <a:r>
              <a:rPr lang="en-US" dirty="0"/>
              <a:t> and git</a:t>
            </a:r>
          </a:p>
          <a:p>
            <a:r>
              <a:rPr lang="en-US" dirty="0"/>
              <a:t>	3. Sprint by sprint (Planning new feature, Developing, Building and testing again)</a:t>
            </a:r>
          </a:p>
          <a:p>
            <a:endParaRPr lang="en-US" dirty="0"/>
          </a:p>
          <a:p>
            <a:r>
              <a:rPr lang="en-US" dirty="0"/>
              <a:t>	Everything is done automatically by pulling the merge code form </a:t>
            </a:r>
            <a:r>
              <a:rPr lang="en-US" dirty="0" err="1"/>
              <a:t>github</a:t>
            </a:r>
            <a:r>
              <a:rPr lang="en-US" dirty="0"/>
              <a:t> , building , testing -CI (Continuous Integration) </a:t>
            </a:r>
          </a:p>
          <a:p>
            <a:endParaRPr lang="en-US" dirty="0"/>
          </a:p>
          <a:p>
            <a:r>
              <a:rPr lang="en-US" dirty="0"/>
              <a:t>If build and test cases are successfully completed then ---&gt; Deploy CD (</a:t>
            </a:r>
            <a:r>
              <a:rPr lang="en-US" dirty="0" err="1"/>
              <a:t>Continous</a:t>
            </a:r>
            <a:r>
              <a:rPr lang="en-US" dirty="0"/>
              <a:t> Deployment)</a:t>
            </a:r>
          </a:p>
          <a:p>
            <a:endParaRPr lang="en-US" dirty="0"/>
          </a:p>
          <a:p>
            <a:r>
              <a:rPr lang="en-US" dirty="0"/>
              <a:t>	CI CD</a:t>
            </a:r>
          </a:p>
          <a:p>
            <a:r>
              <a:rPr lang="en-US" dirty="0"/>
              <a:t>Continues </a:t>
            </a:r>
            <a:r>
              <a:rPr lang="en-US" dirty="0" err="1"/>
              <a:t>Intergration</a:t>
            </a:r>
            <a:r>
              <a:rPr lang="en-US" dirty="0"/>
              <a:t>/Continuous Deployment </a:t>
            </a:r>
          </a:p>
          <a:p>
            <a:endParaRPr lang="en-US" dirty="0"/>
          </a:p>
          <a:p>
            <a:r>
              <a:rPr lang="en-US" dirty="0"/>
              <a:t>	Jenkins</a:t>
            </a:r>
          </a:p>
          <a:p>
            <a:endParaRPr lang="en-US" dirty="0"/>
          </a:p>
          <a:p>
            <a:r>
              <a:rPr lang="en-US" dirty="0" err="1"/>
              <a:t>Devops</a:t>
            </a:r>
            <a:r>
              <a:rPr lang="en-US" dirty="0"/>
              <a:t>---&gt; Develop +</a:t>
            </a:r>
            <a:r>
              <a:rPr lang="en-US" dirty="0" err="1"/>
              <a:t>Opeartion</a:t>
            </a:r>
            <a:r>
              <a:rPr lang="en-US" dirty="0"/>
              <a:t> </a:t>
            </a:r>
          </a:p>
          <a:p>
            <a:r>
              <a:rPr lang="en-US" dirty="0"/>
              <a:t>		The operation team is the one who deploys the application</a:t>
            </a:r>
          </a:p>
          <a:p>
            <a:r>
              <a:rPr lang="en-US" dirty="0"/>
              <a:t>	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CB581-836D-4BFC-9829-C48DAEB7F622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7148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/>
              <a:t>https://medium.com/@raycad.seedotech/devops-methodology-and-process-dde388eb65bd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CB581-836D-4BFC-9829-C48DAEB7F622}" type="slidenum">
              <a:rPr lang="en-IN" smtClean="0"/>
              <a:t>33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9303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Periodic Table of </a:t>
            </a:r>
            <a:r>
              <a:rPr lang="en-US" dirty="0" err="1">
                <a:hlinkClick r:id="rId3"/>
              </a:rPr>
              <a:t>DevSecOps</a:t>
            </a:r>
            <a:r>
              <a:rPr lang="en-US" dirty="0">
                <a:hlinkClick r:id="rId3"/>
              </a:rPr>
              <a:t> Tools | Digital.ai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CB581-836D-4BFC-9829-C48DAEB7F622}" type="slidenum">
              <a:rPr lang="en-IN" smtClean="0"/>
              <a:t>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1884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1634D-1BF1-22D7-8347-2D58BA5FAB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0AC35-389E-8E36-B84B-4155E86AE5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D8D6B9-62C2-1D22-DB48-AE45BFD5F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927DE-0F4F-1463-9AC5-8E262BB02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86724-42A9-3E4D-4C40-A9E7ED034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0750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9665B-F0FB-F657-0929-C68BC2A00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39B1E5-B5AB-8762-FD94-8CF35CBDA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FBB48-6228-E694-8C27-2ADAD153A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9C15A-CDCD-AE3B-1D70-AAB7A02F2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71E6D-F24C-4139-B4F4-4C7DD8935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5763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F8A269-8BA9-F7FF-EC05-94D67AC8B6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5B0982-ED75-E9FE-ED99-100D8DF9AB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7B6B8-679E-291E-205F-CDED84049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BDF77-D0DA-6532-5BAC-65D954551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807DD-F54E-7D11-E528-71B044027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8415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B9B4F-F29B-1FA3-DD2F-D575A8E42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8B90B-4319-3A0F-96B7-5B41D72FE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EACBC-B3E4-4AEB-4EB7-57423A6DB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A20DF-9A07-903F-9ACA-7FC3E91DF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3BF0B-F04D-7A63-36C1-4DD5DB6B3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25987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F7395-2296-7209-B8D5-B13DAE983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D81164-56AC-DCD5-3167-5AAC90524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02025-9012-B6B3-2291-7100C3FFC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9C334-0B1A-3350-5A2E-01FC2D2A5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A71D9-4A32-59E8-7203-F52367544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409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6125-8CA3-05F1-BF9F-D404A1C8D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FEBC2-8F80-85C9-4BAE-039833C03B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19A76B-61D1-3E15-1EE4-80DE8FA24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EDB868-AE1C-2312-5BA2-7B9C4E1AB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F6E28-C930-7BD8-1E92-2BA6BDBD1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A3D786-CDB6-0215-281C-12E058A2E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5237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B9B5A-0887-AEFD-8A4C-7CFCF742E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17DDDC-9665-C9EA-57D9-80CA3BABC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74D1CB-C86A-8F83-6DEB-666A04B6C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183924-8D2C-DE92-D59C-53FA7F3B7A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0C6AB6-F5B1-A662-2A68-2B9ED60FA6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639F04-EE4C-D63A-161E-173885AF4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36C2AA-012B-BA29-A298-56CF1ACFC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72C454-0E3F-C4EC-5B41-3E4E431F2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2192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FAD23-2C9A-95D8-6AC5-D8F46FD38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D71CB0-6F56-A056-F74F-3EFBEF079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058E77-988F-4E9D-F927-D441940F6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CA5CE3-E67E-0E3F-9052-9EBD4893A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6632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F63306-548E-F4C0-8A23-B23B8DBFA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4A0F5B-A387-B292-29DE-1C7F674E7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93FB9-6E89-7653-4B76-69921C9FA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175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DF827-4B3D-232A-38CD-FDA7E09BE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13665-5913-6CCC-F927-56B11EDAE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D7814D-F951-39E1-A98C-1B7F44AF3D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5B0F0B-16C1-8574-8392-AE3EA6F0F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CDDF37-49E5-31C6-9C04-EBC75815D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86CC59-A700-7033-CEAB-15B3C8F6F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1943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26004-AF37-1D7B-F1D2-82449C409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28AEE7-27D7-C9CE-5E83-04163EF350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8D761E-AFD8-4E20-0D3D-B845FD1A30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3C078-E1F1-F596-4065-F038E199F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2E6851-ECCC-B5F3-E3CE-C810C7203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C5CB59-1DA2-CE46-245B-8D994C033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87897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F595F1-5AC9-CE9D-7AAC-773F0BDFB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5B6B0-9CB4-32D1-D98A-E3615893F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74103-E66E-A2EB-C6BC-9BC7263250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236C5A-4F43-4B18-B597-1B15AE9C1FC6}" type="datetimeFigureOut">
              <a:rPr lang="en-IN" smtClean="0"/>
              <a:t>18-06-2025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8114F-049E-2E78-780E-CC09DD80F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93302-5590-7A58-0180-6229EC40C1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54A93D-F9F5-46A5-BE8D-312F071A86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7198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F0C9F-E943-8427-416B-D88AF60389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1554" y="1567242"/>
            <a:ext cx="4140945" cy="2387600"/>
          </a:xfrm>
        </p:spPr>
        <p:txBody>
          <a:bodyPr>
            <a:noAutofit/>
          </a:bodyPr>
          <a:lstStyle/>
          <a:p>
            <a:r>
              <a:rPr lang="en-IN" sz="3200" b="1" i="0" dirty="0">
                <a:solidFill>
                  <a:srgbClr val="FFC000"/>
                </a:solidFill>
                <a:effectLst/>
                <a:latin typeface="Segoe Sans"/>
              </a:rPr>
              <a:t>Software Development Life Cycle</a:t>
            </a:r>
            <a:r>
              <a:rPr lang="en-IN" sz="3200" b="1" dirty="0">
                <a:solidFill>
                  <a:srgbClr val="FFC000"/>
                </a:solidFill>
                <a:latin typeface="Arial" panose="020B0604020202020204" pitchFamily="34" charset="0"/>
              </a:rPr>
              <a:t> (SDLC)</a:t>
            </a:r>
            <a:endParaRPr lang="en-IN" sz="3200" dirty="0">
              <a:solidFill>
                <a:srgbClr val="FFC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0ACD6E-EB9C-B926-0309-2096585DB5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040" y="4096958"/>
            <a:ext cx="3389064" cy="1655762"/>
          </a:xfrm>
        </p:spPr>
        <p:txBody>
          <a:bodyPr>
            <a:noAutofit/>
          </a:bodyPr>
          <a:lstStyle/>
          <a:p>
            <a:r>
              <a:rPr lang="en-US" sz="1400" b="1" i="0" spc="300" dirty="0">
                <a:solidFill>
                  <a:srgbClr val="FFFF00"/>
                </a:solidFill>
                <a:effectLst/>
                <a:latin typeface="Segoe Sans"/>
              </a:rPr>
              <a:t>Software Engineering Life Cycle (SELC)</a:t>
            </a:r>
            <a:endParaRPr lang="en-IN" sz="1400" spc="300" dirty="0">
              <a:solidFill>
                <a:srgbClr val="FFFF00"/>
              </a:solidFill>
            </a:endParaRPr>
          </a:p>
        </p:txBody>
      </p:sp>
      <p:pic>
        <p:nvPicPr>
          <p:cNvPr id="14340" name="Picture 4" descr="Software Development Life Cycle">
            <a:extLst>
              <a:ext uri="{FF2B5EF4-FFF2-40B4-BE49-F238E27FC236}">
                <a16:creationId xmlns:a16="http://schemas.microsoft.com/office/drawing/2014/main" id="{83A22431-0114-A45A-6135-479BC08C4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104" y="0"/>
            <a:ext cx="85078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2774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0759F6-D5C6-234F-D395-FD18CB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4279" y="-324148"/>
            <a:ext cx="7447721" cy="1527048"/>
          </a:xfrm>
        </p:spPr>
        <p:txBody>
          <a:bodyPr anchor="b">
            <a:normAutofit/>
          </a:bodyPr>
          <a:lstStyle/>
          <a:p>
            <a:r>
              <a:rPr lang="en-IN" b="1" i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ans"/>
              </a:rPr>
              <a:t>Project Management Tools </a:t>
            </a:r>
            <a:endParaRPr lang="en-IN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Graphic 6" descr="Tools">
            <a:extLst>
              <a:ext uri="{FF2B5EF4-FFF2-40B4-BE49-F238E27FC236}">
                <a16:creationId xmlns:a16="http://schemas.microsoft.com/office/drawing/2014/main" id="{298FC2EB-938F-2579-E3A1-D3D9C312E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2648" y="1102440"/>
            <a:ext cx="4681506" cy="468150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CD368-4390-5D33-F4E7-9DAB301BD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7641" y="2162704"/>
            <a:ext cx="6367038" cy="37354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Project Management Tools</a:t>
            </a:r>
            <a:r>
              <a:rPr lang="en-US" sz="2400" b="0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 are software applications designed to help individuals and teams </a:t>
            </a:r>
            <a:r>
              <a:rPr lang="en-US" sz="2400" b="1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plan, organize, manage, and track</a:t>
            </a:r>
            <a:r>
              <a:rPr lang="en-US" sz="2400" b="0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 projects efficiently. These tools streamline workflows, improve collaboration, and ensure that projects are delivered on time and within budget.</a:t>
            </a:r>
            <a:endParaRPr lang="en-IN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817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E4009-942E-99A2-6B40-8F0A8DB5E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676" y="192131"/>
            <a:ext cx="10515600" cy="1325563"/>
          </a:xfrm>
        </p:spPr>
        <p:txBody>
          <a:bodyPr/>
          <a:lstStyle/>
          <a:p>
            <a: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  <a:t>Popular Project Management Tools</a:t>
            </a:r>
            <a:b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</a:b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2A5ABAD-62F1-7397-F2B7-1C353E2CF8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8544241"/>
              </p:ext>
            </p:extLst>
          </p:nvPr>
        </p:nvGraphicFramePr>
        <p:xfrm>
          <a:off x="543697" y="1027906"/>
          <a:ext cx="11145795" cy="5399901"/>
        </p:xfrm>
        <a:graphic>
          <a:graphicData uri="http://schemas.openxmlformats.org/drawingml/2006/table">
            <a:tbl>
              <a:tblPr/>
              <a:tblGrid>
                <a:gridCol w="2663329">
                  <a:extLst>
                    <a:ext uri="{9D8B030D-6E8A-4147-A177-3AD203B41FA5}">
                      <a16:colId xmlns:a16="http://schemas.microsoft.com/office/drawing/2014/main" val="2426806194"/>
                    </a:ext>
                  </a:extLst>
                </a:gridCol>
                <a:gridCol w="4477532">
                  <a:extLst>
                    <a:ext uri="{9D8B030D-6E8A-4147-A177-3AD203B41FA5}">
                      <a16:colId xmlns:a16="http://schemas.microsoft.com/office/drawing/2014/main" val="3942417888"/>
                    </a:ext>
                  </a:extLst>
                </a:gridCol>
                <a:gridCol w="4004934">
                  <a:extLst>
                    <a:ext uri="{9D8B030D-6E8A-4147-A177-3AD203B41FA5}">
                      <a16:colId xmlns:a16="http://schemas.microsoft.com/office/drawing/2014/main" val="3048355761"/>
                    </a:ext>
                  </a:extLst>
                </a:gridCol>
              </a:tblGrid>
              <a:tr h="555255">
                <a:tc>
                  <a:txBody>
                    <a:bodyPr/>
                    <a:lstStyle/>
                    <a:p>
                      <a:pPr algn="ctr" fontAlgn="t"/>
                      <a:r>
                        <a:rPr lang="en-IN" sz="28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Tool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28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Best For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28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Key Features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252304"/>
                  </a:ext>
                </a:extLst>
              </a:tr>
              <a:tr h="555255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 spc="3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Jira</a:t>
                      </a:r>
                      <a:endParaRPr lang="en-IN" sz="2400" spc="3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Software development teams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Agile boards, issue tracking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684051"/>
                  </a:ext>
                </a:extLst>
              </a:tr>
              <a:tr h="555255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 spc="30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Trello</a:t>
                      </a:r>
                      <a:endParaRPr lang="en-IN" sz="2400" spc="30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Simple task management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Kanban boards, checklists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686653"/>
                  </a:ext>
                </a:extLst>
              </a:tr>
              <a:tr h="555255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 spc="30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Asana</a:t>
                      </a:r>
                      <a:endParaRPr lang="en-IN" sz="2400" spc="30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Team collaboration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Task lists, timelines, automation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059206"/>
                  </a:ext>
                </a:extLst>
              </a:tr>
              <a:tr h="555255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 spc="30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ClickUp</a:t>
                      </a:r>
                      <a:endParaRPr lang="en-IN" sz="2400" spc="30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All-in-one project management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Docs, goals, time tracking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016028"/>
                  </a:ext>
                </a:extLst>
              </a:tr>
              <a:tr h="967402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 spc="30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Microsoft Project</a:t>
                      </a:r>
                      <a:endParaRPr lang="en-IN" sz="2400" spc="30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Enterprise-level planning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Gantt charts, resource management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038160"/>
                  </a:ext>
                </a:extLst>
              </a:tr>
              <a:tr h="555255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 spc="30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Monday.com</a:t>
                      </a:r>
                      <a:endParaRPr lang="en-IN" sz="2400" spc="30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Visual project tracking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Dashboards, automation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703992"/>
                  </a:ext>
                </a:extLst>
              </a:tr>
              <a:tr h="555255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 spc="30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Notion</a:t>
                      </a:r>
                      <a:endParaRPr lang="en-IN" sz="2400" spc="30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Flexible workspace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Notes, databases, task boards</a:t>
                      </a:r>
                    </a:p>
                  </a:txBody>
                  <a:tcPr marL="76200" marR="50800" marT="50800" marB="4445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452325"/>
                  </a:ext>
                </a:extLst>
              </a:tr>
              <a:tr h="545714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 spc="3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Basecamp</a:t>
                      </a:r>
                      <a:endParaRPr lang="en-IN" sz="2400" spc="3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76200" marR="50800" marT="50800" marB="3810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Remote team collaboration</a:t>
                      </a:r>
                    </a:p>
                  </a:txBody>
                  <a:tcPr marL="76200" marR="50800" marT="50800" marB="3810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Messaging, to-dos, schedules</a:t>
                      </a:r>
                    </a:p>
                  </a:txBody>
                  <a:tcPr marL="76200" marR="50800" marT="50800" marB="38100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19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6844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EEE3D-F8F9-9718-97E1-8DE0C157F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8"/>
            <a:ext cx="3493008" cy="5788152"/>
          </a:xfrm>
        </p:spPr>
        <p:txBody>
          <a:bodyPr anchor="ctr">
            <a:normAutofit/>
          </a:bodyPr>
          <a:lstStyle/>
          <a:p>
            <a:r>
              <a:rPr lang="en-US" sz="4000" b="1" i="0" dirty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ans"/>
              </a:rPr>
              <a:t>Key Features of Project Management Tools</a:t>
            </a:r>
            <a:br>
              <a:rPr lang="en-US" sz="4000" b="1" i="0" dirty="0">
                <a:effectLst/>
                <a:latin typeface="Segoe Sans"/>
              </a:rPr>
            </a:br>
            <a:endParaRPr lang="en-IN" sz="40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9E0A9F3-AF89-C309-B052-FD6B4269A9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192098"/>
              </p:ext>
            </p:extLst>
          </p:nvPr>
        </p:nvGraphicFramePr>
        <p:xfrm>
          <a:off x="4608246" y="548640"/>
          <a:ext cx="6949440" cy="578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4873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FC06DDD-60C5-5235-247B-90CA4C9B63C0}"/>
              </a:ext>
            </a:extLst>
          </p:cNvPr>
          <p:cNvGrpSpPr/>
          <p:nvPr/>
        </p:nvGrpSpPr>
        <p:grpSpPr>
          <a:xfrm>
            <a:off x="3240724" y="1298202"/>
            <a:ext cx="8275415" cy="4479745"/>
            <a:chOff x="3161211" y="1473510"/>
            <a:chExt cx="8735928" cy="4898979"/>
          </a:xfrm>
        </p:grpSpPr>
        <p:pic>
          <p:nvPicPr>
            <p:cNvPr id="12292" name="Picture 4" descr="Top 5 Benefits of Effective Project Management for Business">
              <a:extLst>
                <a:ext uri="{FF2B5EF4-FFF2-40B4-BE49-F238E27FC236}">
                  <a16:creationId xmlns:a16="http://schemas.microsoft.com/office/drawing/2014/main" id="{A03E1E60-DE56-5A12-E502-04EADBD690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87843" y="1473510"/>
              <a:ext cx="8709296" cy="48989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B84D6D3-570A-5E99-620B-0FB035F32B26}"/>
                </a:ext>
              </a:extLst>
            </p:cNvPr>
            <p:cNvSpPr/>
            <p:nvPr/>
          </p:nvSpPr>
          <p:spPr>
            <a:xfrm>
              <a:off x="3161211" y="2873829"/>
              <a:ext cx="2220686" cy="18941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5AD520A-E743-B064-347C-C88625455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861" y="669925"/>
            <a:ext cx="11804374" cy="1325563"/>
          </a:xfrm>
        </p:spPr>
        <p:txBody>
          <a:bodyPr>
            <a:normAutofit fontScale="90000"/>
          </a:bodyPr>
          <a:lstStyle/>
          <a:p>
            <a:r>
              <a:rPr lang="en-US" sz="4000" b="1" i="0">
                <a:solidFill>
                  <a:srgbClr val="424242"/>
                </a:solidFill>
                <a:effectLst/>
                <a:latin typeface="Segoe Sans"/>
              </a:rPr>
              <a:t> </a:t>
            </a:r>
            <a:r>
              <a:rPr lang="en-US" sz="4000" b="1" spc="30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ans"/>
              </a:rPr>
              <a:t>Benefits of Using Project Management Tools</a:t>
            </a:r>
            <a:br>
              <a:rPr lang="en-US" b="1" i="0">
                <a:solidFill>
                  <a:srgbClr val="424242"/>
                </a:solidFill>
                <a:effectLst/>
                <a:latin typeface="Segoe Sans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8EC4D-0ACC-2408-E0FA-4DED42F5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861" y="2526864"/>
            <a:ext cx="5439930" cy="3258745"/>
          </a:xfrm>
        </p:spPr>
        <p:txBody>
          <a:bodyPr>
            <a:norm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chemeClr val="accent1">
                    <a:lumMod val="75000"/>
                  </a:schemeClr>
                </a:solidFill>
                <a:effectLst/>
                <a:latin typeface="Segoe Sans"/>
              </a:rPr>
              <a:t>Better team coordination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chemeClr val="accent1">
                    <a:lumMod val="75000"/>
                  </a:schemeClr>
                </a:solidFill>
                <a:effectLst/>
                <a:latin typeface="Segoe Sans"/>
              </a:rPr>
              <a:t>Clear visibility into project status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chemeClr val="accent1">
                    <a:lumMod val="75000"/>
                  </a:schemeClr>
                </a:solidFill>
                <a:effectLst/>
                <a:latin typeface="Segoe Sans"/>
              </a:rPr>
              <a:t>Efficient resource management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chemeClr val="accent1">
                    <a:lumMod val="75000"/>
                  </a:schemeClr>
                </a:solidFill>
                <a:effectLst/>
                <a:latin typeface="Segoe Sans"/>
              </a:rPr>
              <a:t>Reduced risks and delays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chemeClr val="accent1">
                    <a:lumMod val="75000"/>
                  </a:schemeClr>
                </a:solidFill>
                <a:effectLst/>
                <a:latin typeface="Segoe Sans"/>
              </a:rPr>
              <a:t>Improved productivity and accountability</a:t>
            </a:r>
          </a:p>
          <a:p>
            <a:pPr>
              <a:buNone/>
            </a:pP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43972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7DC01-2D58-EF4A-1EE8-32AE73232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000" b="1" i="0" dirty="0">
                <a:solidFill>
                  <a:srgbClr val="424242"/>
                </a:solidFill>
                <a:effectLst/>
                <a:latin typeface="Segoe Sans"/>
              </a:rPr>
              <a:t>Popular Project Management Methodologies</a:t>
            </a:r>
            <a:b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</a:b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17E5BD1-6714-6CF0-7F67-43B29849D5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0919566"/>
              </p:ext>
            </p:extLst>
          </p:nvPr>
        </p:nvGraphicFramePr>
        <p:xfrm>
          <a:off x="1260389" y="1524726"/>
          <a:ext cx="9316996" cy="4715434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089189">
                  <a:extLst>
                    <a:ext uri="{9D8B030D-6E8A-4147-A177-3AD203B41FA5}">
                      <a16:colId xmlns:a16="http://schemas.microsoft.com/office/drawing/2014/main" val="3278785975"/>
                    </a:ext>
                  </a:extLst>
                </a:gridCol>
                <a:gridCol w="6227807">
                  <a:extLst>
                    <a:ext uri="{9D8B030D-6E8A-4147-A177-3AD203B41FA5}">
                      <a16:colId xmlns:a16="http://schemas.microsoft.com/office/drawing/2014/main" val="418326083"/>
                    </a:ext>
                  </a:extLst>
                </a:gridCol>
              </a:tblGrid>
              <a:tr h="675291">
                <a:tc>
                  <a:txBody>
                    <a:bodyPr/>
                    <a:lstStyle/>
                    <a:p>
                      <a:pPr algn="ctr" fontAlgn="t"/>
                      <a:r>
                        <a:rPr lang="en-IN" sz="2400" b="1" dirty="0">
                          <a:solidFill>
                            <a:schemeClr val="tx2">
                              <a:lumMod val="10000"/>
                              <a:lumOff val="90000"/>
                            </a:schemeClr>
                          </a:solidFill>
                          <a:effectLst/>
                        </a:rPr>
                        <a:t>Methodology</a:t>
                      </a:r>
                    </a:p>
                  </a:txBody>
                  <a:tcPr marL="76200" marR="50800" marT="50800" marB="4445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2400" b="1" dirty="0">
                          <a:solidFill>
                            <a:schemeClr val="tx2">
                              <a:lumMod val="10000"/>
                              <a:lumOff val="90000"/>
                            </a:schemeClr>
                          </a:solidFill>
                          <a:effectLst/>
                        </a:rPr>
                        <a:t>Description</a:t>
                      </a:r>
                    </a:p>
                  </a:txBody>
                  <a:tcPr marL="76200" marR="50800" marT="50800" marB="4445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485513"/>
                  </a:ext>
                </a:extLst>
              </a:tr>
              <a:tr h="675291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 dirty="0">
                          <a:effectLst/>
                        </a:rPr>
                        <a:t>Waterfall</a:t>
                      </a:r>
                      <a:endParaRPr lang="en-IN" sz="2400" dirty="0">
                        <a:effectLst/>
                      </a:endParaRPr>
                    </a:p>
                  </a:txBody>
                  <a:tcPr marL="76200" marR="50800" marT="50800" marB="4445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dirty="0">
                          <a:effectLst/>
                        </a:rPr>
                        <a:t>Linear and sequential approach</a:t>
                      </a:r>
                    </a:p>
                  </a:txBody>
                  <a:tcPr marL="76200" marR="50800" marT="50800" marB="44450" anchor="ctr"/>
                </a:tc>
                <a:extLst>
                  <a:ext uri="{0D108BD9-81ED-4DB2-BD59-A6C34878D82A}">
                    <a16:rowId xmlns:a16="http://schemas.microsoft.com/office/drawing/2014/main" val="4188088808"/>
                  </a:ext>
                </a:extLst>
              </a:tr>
              <a:tr h="675291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>
                          <a:effectLst/>
                        </a:rPr>
                        <a:t>Agile</a:t>
                      </a:r>
                      <a:endParaRPr lang="en-IN" sz="2400">
                        <a:effectLst/>
                      </a:endParaRPr>
                    </a:p>
                  </a:txBody>
                  <a:tcPr marL="76200" marR="50800" marT="50800" marB="4445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Iterative and flexible, ideal for software</a:t>
                      </a:r>
                    </a:p>
                  </a:txBody>
                  <a:tcPr marL="76200" marR="50800" marT="50800" marB="44450" anchor="ctr"/>
                </a:tc>
                <a:extLst>
                  <a:ext uri="{0D108BD9-81ED-4DB2-BD59-A6C34878D82A}">
                    <a16:rowId xmlns:a16="http://schemas.microsoft.com/office/drawing/2014/main" val="1707193227"/>
                  </a:ext>
                </a:extLst>
              </a:tr>
              <a:tr h="675291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>
                          <a:effectLst/>
                        </a:rPr>
                        <a:t>Scrum</a:t>
                      </a:r>
                      <a:endParaRPr lang="en-IN" sz="2400">
                        <a:effectLst/>
                      </a:endParaRPr>
                    </a:p>
                  </a:txBody>
                  <a:tcPr marL="76200" marR="50800" marT="50800" marB="4445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Agile framework with sprints and roles</a:t>
                      </a:r>
                    </a:p>
                  </a:txBody>
                  <a:tcPr marL="76200" marR="50800" marT="50800" marB="44450" anchor="ctr"/>
                </a:tc>
                <a:extLst>
                  <a:ext uri="{0D108BD9-81ED-4DB2-BD59-A6C34878D82A}">
                    <a16:rowId xmlns:a16="http://schemas.microsoft.com/office/drawing/2014/main" val="60815090"/>
                  </a:ext>
                </a:extLst>
              </a:tr>
              <a:tr h="675291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>
                          <a:effectLst/>
                        </a:rPr>
                        <a:t>Kanban</a:t>
                      </a:r>
                      <a:endParaRPr lang="en-IN" sz="2400">
                        <a:effectLst/>
                      </a:endParaRPr>
                    </a:p>
                  </a:txBody>
                  <a:tcPr marL="76200" marR="50800" marT="50800" marB="4445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dirty="0">
                          <a:effectLst/>
                        </a:rPr>
                        <a:t>Visual workflow management</a:t>
                      </a:r>
                    </a:p>
                  </a:txBody>
                  <a:tcPr marL="76200" marR="50800" marT="50800" marB="44450" anchor="ctr"/>
                </a:tc>
                <a:extLst>
                  <a:ext uri="{0D108BD9-81ED-4DB2-BD59-A6C34878D82A}">
                    <a16:rowId xmlns:a16="http://schemas.microsoft.com/office/drawing/2014/main" val="2376166261"/>
                  </a:ext>
                </a:extLst>
              </a:tr>
              <a:tr h="675291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>
                          <a:effectLst/>
                        </a:rPr>
                        <a:t>Lean</a:t>
                      </a:r>
                      <a:endParaRPr lang="en-IN" sz="2400">
                        <a:effectLst/>
                      </a:endParaRPr>
                    </a:p>
                  </a:txBody>
                  <a:tcPr marL="76200" marR="50800" marT="50800" marB="4445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dirty="0">
                          <a:effectLst/>
                        </a:rPr>
                        <a:t>Focuses on minimizing waste</a:t>
                      </a:r>
                    </a:p>
                  </a:txBody>
                  <a:tcPr marL="76200" marR="50800" marT="50800" marB="44450" anchor="ctr"/>
                </a:tc>
                <a:extLst>
                  <a:ext uri="{0D108BD9-81ED-4DB2-BD59-A6C34878D82A}">
                    <a16:rowId xmlns:a16="http://schemas.microsoft.com/office/drawing/2014/main" val="2233846501"/>
                  </a:ext>
                </a:extLst>
              </a:tr>
              <a:tr h="663688"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b="1" dirty="0">
                          <a:effectLst/>
                        </a:rPr>
                        <a:t>PRINCE2</a:t>
                      </a:r>
                      <a:endParaRPr lang="en-IN" sz="2400" dirty="0">
                        <a:effectLst/>
                      </a:endParaRPr>
                    </a:p>
                  </a:txBody>
                  <a:tcPr marL="76200" marR="50800" marT="50800" marB="3810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2400" dirty="0">
                          <a:effectLst/>
                        </a:rPr>
                        <a:t>Structured, process-driven method</a:t>
                      </a:r>
                    </a:p>
                  </a:txBody>
                  <a:tcPr marL="76200" marR="50800" marT="50800" marB="38100" anchor="ctr"/>
                </a:tc>
                <a:extLst>
                  <a:ext uri="{0D108BD9-81ED-4DB2-BD59-A6C34878D82A}">
                    <a16:rowId xmlns:a16="http://schemas.microsoft.com/office/drawing/2014/main" val="9512765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4628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AB790-A675-D361-4377-3A6B1BAA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04" y="0"/>
            <a:ext cx="10515600" cy="1325563"/>
          </a:xfrm>
        </p:spPr>
        <p:txBody>
          <a:bodyPr/>
          <a:lstStyle/>
          <a:p>
            <a:pPr algn="ctr"/>
            <a:r>
              <a:rPr lang="en-US" b="0" i="0" spc="3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SDLC Methodologies </a:t>
            </a:r>
            <a:endParaRPr lang="en-IN" spc="3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9840E1-2C7D-D1EC-7C23-BF11A64934F3}"/>
              </a:ext>
            </a:extLst>
          </p:cNvPr>
          <p:cNvSpPr txBox="1"/>
          <p:nvPr/>
        </p:nvSpPr>
        <p:spPr>
          <a:xfrm>
            <a:off x="735496" y="973898"/>
            <a:ext cx="791401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000" spc="300" dirty="0">
                <a:solidFill>
                  <a:schemeClr val="accent2">
                    <a:lumMod val="75000"/>
                  </a:schemeClr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Iterative Waterfall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000" spc="300" dirty="0">
                <a:solidFill>
                  <a:schemeClr val="accent2">
                    <a:lumMod val="75000"/>
                  </a:schemeClr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V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000" spc="300" dirty="0">
                <a:solidFill>
                  <a:schemeClr val="accent2">
                    <a:lumMod val="75000"/>
                  </a:schemeClr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Evolutionary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000" spc="300" dirty="0">
                <a:solidFill>
                  <a:schemeClr val="accent2">
                    <a:lumMod val="75000"/>
                  </a:schemeClr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Prototyping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000" spc="300" dirty="0">
                <a:solidFill>
                  <a:schemeClr val="accent2">
                    <a:lumMod val="75000"/>
                  </a:schemeClr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Incremental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000" spc="300" dirty="0">
                <a:solidFill>
                  <a:schemeClr val="accent2">
                    <a:lumMod val="75000"/>
                  </a:schemeClr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Spiral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000" spc="300" dirty="0">
                <a:solidFill>
                  <a:schemeClr val="accent2">
                    <a:lumMod val="75000"/>
                  </a:schemeClr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Agile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000" spc="300" dirty="0">
                <a:solidFill>
                  <a:schemeClr val="accent2">
                    <a:lumMod val="75000"/>
                  </a:schemeClr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RAD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000" spc="300" dirty="0">
                <a:solidFill>
                  <a:schemeClr val="accent2">
                    <a:lumMod val="75000"/>
                  </a:schemeClr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Unified Process Model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2F2C228F-3217-A9A8-B4A6-17B198FBF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7152" y="1325563"/>
            <a:ext cx="6495524" cy="5055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9335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722D6-F339-3CC0-2D7E-43A8267C4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7448"/>
            <a:ext cx="10515600" cy="1325563"/>
          </a:xfrm>
        </p:spPr>
        <p:txBody>
          <a:bodyPr/>
          <a:lstStyle/>
          <a:p>
            <a:r>
              <a:rPr lang="en-IN" sz="4400" spc="3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Iterative Waterfall Model</a:t>
            </a:r>
            <a:br>
              <a:rPr lang="en-IN" sz="4400" dirty="0">
                <a:solidFill>
                  <a:schemeClr val="accent2">
                    <a:lumMod val="75000"/>
                  </a:schemeClr>
                </a:solidFill>
              </a:rPr>
            </a:br>
            <a:endParaRPr lang="en-I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1F8D080-2011-48BC-0789-4AA3D97BBCEC}"/>
              </a:ext>
            </a:extLst>
          </p:cNvPr>
          <p:cNvGrpSpPr/>
          <p:nvPr/>
        </p:nvGrpSpPr>
        <p:grpSpPr>
          <a:xfrm>
            <a:off x="6600564" y="397296"/>
            <a:ext cx="5591436" cy="6301947"/>
            <a:chOff x="6096000" y="594272"/>
            <a:chExt cx="6001265" cy="5669456"/>
          </a:xfrm>
        </p:grpSpPr>
        <p:pic>
          <p:nvPicPr>
            <p:cNvPr id="3074" name="Picture 2" descr="Waterfall Model">
              <a:extLst>
                <a:ext uri="{FF2B5EF4-FFF2-40B4-BE49-F238E27FC236}">
                  <a16:creationId xmlns:a16="http://schemas.microsoft.com/office/drawing/2014/main" id="{7937B18C-D4DC-46AD-C143-54D078BCE0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594272"/>
              <a:ext cx="6001265" cy="56694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0C52D56-6FD4-B4AD-4596-D478B6B4F5DF}"/>
                </a:ext>
              </a:extLst>
            </p:cNvPr>
            <p:cNvSpPr/>
            <p:nvPr/>
          </p:nvSpPr>
          <p:spPr>
            <a:xfrm>
              <a:off x="6096000" y="5968314"/>
              <a:ext cx="2566086" cy="2718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5BD4F05-5721-ECC7-3ADB-222C13FB8EAE}"/>
              </a:ext>
            </a:extLst>
          </p:cNvPr>
          <p:cNvSpPr txBox="1"/>
          <p:nvPr/>
        </p:nvSpPr>
        <p:spPr>
          <a:xfrm>
            <a:off x="172994" y="2304977"/>
            <a:ext cx="55914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rebuchet MS" panose="020B0603020202020204" pitchFamily="34" charset="0"/>
              </a:rPr>
              <a:t>The Waterfall method is a traditional and sequential approach to software development . In this model, the development process flows steadily distinct phases, must be fully completed before the next one begin and there is typically no going back to a previous phase to make change.</a:t>
            </a:r>
            <a:r>
              <a:rPr lang="en-US" b="0" i="0" dirty="0">
                <a:solidFill>
                  <a:srgbClr val="000000"/>
                </a:solidFill>
                <a:effectLst/>
                <a:latin typeface="Trebuchet MS" panose="020B0603020202020204" pitchFamily="34" charset="0"/>
              </a:rPr>
              <a:t> It is called waterfall because of the way it falls down. `</a:t>
            </a:r>
            <a:endParaRPr lang="en-IN" dirty="0">
              <a:solidFill>
                <a:srgbClr val="000000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456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43867147-1C83-BF71-39B0-B590EE7F3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4FE4D7-ABC3-8847-C85F-D696F4AE1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48640"/>
            <a:ext cx="10872216" cy="1133856"/>
          </a:xfrm>
        </p:spPr>
        <p:txBody>
          <a:bodyPr anchor="t">
            <a:normAutofit/>
          </a:bodyPr>
          <a:lstStyle/>
          <a:p>
            <a:r>
              <a:rPr lang="en-US" sz="3700" b="1" i="0" spc="3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ans"/>
              </a:rPr>
              <a:t>Phases of the Waterfall Model</a:t>
            </a:r>
            <a:br>
              <a:rPr lang="en-US" sz="3700" b="1" i="0" dirty="0">
                <a:effectLst/>
                <a:latin typeface="Segoe Sans"/>
              </a:rPr>
            </a:br>
            <a:endParaRPr lang="en-IN" sz="3700" dirty="0"/>
          </a:p>
        </p:txBody>
      </p:sp>
      <p:pic>
        <p:nvPicPr>
          <p:cNvPr id="4098" name="Picture 2" descr="Applications of Waterfall Methodology">
            <a:extLst>
              <a:ext uri="{FF2B5EF4-FFF2-40B4-BE49-F238E27FC236}">
                <a16:creationId xmlns:a16="http://schemas.microsoft.com/office/drawing/2014/main" id="{43ADB19D-037C-09EB-01D4-79D01F82A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5953" y="1447667"/>
            <a:ext cx="5475005" cy="447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2E213-5D7E-81A1-6A55-065575A4D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0786" y="1149100"/>
            <a:ext cx="5830956" cy="5708900"/>
          </a:xfrm>
        </p:spPr>
        <p:txBody>
          <a:bodyPr anchor="t">
            <a:normAutofit/>
          </a:bodyPr>
          <a:lstStyle/>
          <a:p>
            <a:r>
              <a:rPr lang="en-IN" sz="1200" b="1" dirty="0"/>
              <a:t>Requirements Gathering and Analysis</a:t>
            </a:r>
          </a:p>
          <a:p>
            <a:pPr marL="457200" lvl="1" indent="0">
              <a:buNone/>
            </a:pPr>
            <a:r>
              <a:rPr lang="en-US" sz="1200" dirty="0"/>
              <a:t>All possible requirements of the system are gathered and documented. This phase is crucial because changes are hard to accommodate later.</a:t>
            </a:r>
          </a:p>
          <a:p>
            <a:pPr lvl="1"/>
            <a:endParaRPr lang="en-IN" sz="1200" dirty="0"/>
          </a:p>
          <a:p>
            <a:r>
              <a:rPr lang="en-IN" sz="1200" b="1" dirty="0"/>
              <a:t>System Design</a:t>
            </a:r>
          </a:p>
          <a:p>
            <a:pPr marL="457200" lvl="1" indent="0">
              <a:buNone/>
            </a:pPr>
            <a:r>
              <a:rPr lang="en-US" sz="1200" dirty="0"/>
              <a:t>Based on the requirements, the system architecture and design are created. This includes hardware and software specifications.</a:t>
            </a:r>
          </a:p>
          <a:p>
            <a:pPr lvl="1"/>
            <a:endParaRPr lang="en-IN" sz="1200" dirty="0"/>
          </a:p>
          <a:p>
            <a:r>
              <a:rPr lang="en-IN" sz="1200" b="1" dirty="0"/>
              <a:t>Implementation (Coding)	</a:t>
            </a:r>
          </a:p>
          <a:p>
            <a:pPr marL="457200" lvl="1" indent="0">
              <a:buNone/>
            </a:pPr>
            <a:r>
              <a:rPr lang="en-US" sz="1200" dirty="0"/>
              <a:t>Developers write code based on the design documents. Each unit is developed and tested individually.</a:t>
            </a:r>
          </a:p>
          <a:p>
            <a:pPr lvl="1"/>
            <a:endParaRPr lang="en-IN" sz="1200" dirty="0"/>
          </a:p>
          <a:p>
            <a:r>
              <a:rPr lang="en-IN" sz="1200" b="1" dirty="0"/>
              <a:t>Integration and Testing</a:t>
            </a:r>
          </a:p>
          <a:p>
            <a:pPr marL="457200" lvl="1" indent="0">
              <a:buNone/>
            </a:pPr>
            <a:r>
              <a:rPr lang="en-US" sz="1200" dirty="0"/>
              <a:t>All units are integrated into a complete system and tested to ensure they work together and meet the requirements.</a:t>
            </a:r>
          </a:p>
          <a:p>
            <a:pPr marL="457200" lvl="1" indent="0">
              <a:buNone/>
            </a:pPr>
            <a:endParaRPr lang="en-IN" sz="1200" dirty="0"/>
          </a:p>
          <a:p>
            <a:r>
              <a:rPr lang="en-IN" sz="1200" b="1" dirty="0"/>
              <a:t>Deployment</a:t>
            </a:r>
          </a:p>
          <a:p>
            <a:pPr marL="457200" lvl="1" indent="0">
              <a:buNone/>
            </a:pPr>
            <a:r>
              <a:rPr lang="en-US" sz="1200" dirty="0"/>
              <a:t>The system is delivered to the customer and deployed in the production environment.</a:t>
            </a:r>
          </a:p>
          <a:p>
            <a:pPr marL="457200" lvl="1" indent="0">
              <a:buNone/>
            </a:pPr>
            <a:endParaRPr lang="en-IN" sz="1200" dirty="0"/>
          </a:p>
          <a:p>
            <a:r>
              <a:rPr lang="en-IN" sz="1200" b="1" dirty="0"/>
              <a:t>Maintenance</a:t>
            </a:r>
          </a:p>
          <a:p>
            <a:pPr marL="457200" lvl="1" indent="0">
              <a:buNone/>
            </a:pPr>
            <a:r>
              <a:rPr lang="en-US" sz="1200" dirty="0"/>
              <a:t>After deployment, the system enters the maintenance phase where bugs are fixed and updates may be made.</a:t>
            </a:r>
            <a:endParaRPr lang="en-IN" sz="1200" dirty="0"/>
          </a:p>
          <a:p>
            <a:endParaRPr lang="en-IN" sz="900" dirty="0"/>
          </a:p>
        </p:txBody>
      </p:sp>
    </p:spTree>
    <p:extLst>
      <p:ext uri="{BB962C8B-B14F-4D97-AF65-F5344CB8AC3E}">
        <p14:creationId xmlns:p14="http://schemas.microsoft.com/office/powerpoint/2010/main" val="3264040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572E37-F4DE-2019-DC7F-3A8421885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25" y="1590298"/>
            <a:ext cx="6400799" cy="52677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FD9070-CDBF-5CC9-E79D-A32CDD37A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5721" y="853632"/>
            <a:ext cx="2418521" cy="556591"/>
          </a:xfrm>
        </p:spPr>
        <p:txBody>
          <a:bodyPr>
            <a:normAutofit/>
          </a:bodyPr>
          <a:lstStyle/>
          <a:p>
            <a:r>
              <a:rPr lang="en-US" sz="2200" spc="300" dirty="0">
                <a:solidFill>
                  <a:schemeClr val="accent1">
                    <a:lumMod val="50000"/>
                  </a:schemeClr>
                </a:solidFill>
              </a:rPr>
              <a:t>Advantages</a:t>
            </a:r>
            <a:endParaRPr lang="en-IN" sz="2200" spc="3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95F7A-EC69-8669-8ABA-1C20DC027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7426" y="1520335"/>
            <a:ext cx="4863547" cy="2439849"/>
          </a:xfrm>
        </p:spPr>
        <p:txBody>
          <a:bodyPr>
            <a:norm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000" b="0" i="0" dirty="0">
                <a:solidFill>
                  <a:srgbClr val="424242"/>
                </a:solidFill>
                <a:effectLst/>
                <a:latin typeface="Segoe Sans"/>
              </a:rPr>
              <a:t>Simple and easy to understand.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000" b="0" i="0" dirty="0">
                <a:solidFill>
                  <a:srgbClr val="424242"/>
                </a:solidFill>
                <a:effectLst/>
                <a:latin typeface="Segoe Sans"/>
              </a:rPr>
              <a:t>Well-structured and disciplined.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000" b="0" i="0" dirty="0">
                <a:solidFill>
                  <a:srgbClr val="424242"/>
                </a:solidFill>
                <a:effectLst/>
                <a:latin typeface="Segoe Sans"/>
              </a:rPr>
              <a:t>Works well for projects with clearly defined requirements.</a:t>
            </a:r>
          </a:p>
          <a:p>
            <a:endParaRPr lang="en-IN" sz="2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A09342-87CE-AEE2-4B2F-96B66A5E31F1}"/>
              </a:ext>
            </a:extLst>
          </p:cNvPr>
          <p:cNvSpPr txBox="1">
            <a:spLocks/>
          </p:cNvSpPr>
          <p:nvPr/>
        </p:nvSpPr>
        <p:spPr>
          <a:xfrm>
            <a:off x="6685720" y="3150704"/>
            <a:ext cx="2418521" cy="556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spc="300" dirty="0">
                <a:solidFill>
                  <a:schemeClr val="accent1">
                    <a:lumMod val="50000"/>
                  </a:schemeClr>
                </a:solidFill>
              </a:rPr>
              <a:t>Disadvantages</a:t>
            </a:r>
            <a:endParaRPr lang="en-IN" sz="2800" spc="3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0733C4E-9EBF-5180-F6D6-449C7D47289D}"/>
              </a:ext>
            </a:extLst>
          </p:cNvPr>
          <p:cNvSpPr txBox="1">
            <a:spLocks/>
          </p:cNvSpPr>
          <p:nvPr/>
        </p:nvSpPr>
        <p:spPr>
          <a:xfrm>
            <a:off x="6407426" y="3707295"/>
            <a:ext cx="5936973" cy="14610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000" dirty="0">
                <a:solidFill>
                  <a:srgbClr val="424242"/>
                </a:solidFill>
                <a:latin typeface="Segoe Sans"/>
              </a:rPr>
              <a:t>Inflexible to changes once the process starts.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000" dirty="0">
                <a:solidFill>
                  <a:srgbClr val="424242"/>
                </a:solidFill>
                <a:latin typeface="Segoe Sans"/>
              </a:rPr>
              <a:t>Poor model for long or ongoing projects.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000" dirty="0">
                <a:solidFill>
                  <a:srgbClr val="424242"/>
                </a:solidFill>
                <a:latin typeface="Segoe Sans"/>
              </a:rPr>
              <a:t>Late discovery of issues due to delayed testing.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4065687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A puzzle with a central piece labeled &quot;AGILE,&quot; surrounded by other pieces labeled with Agile Methodology definitions such as &quot;RETROSPECTIVE,&quot; &quot;PRODUCT OWNER,&quot; &quot;SPRINT,&quot; &quot;ITERATION,&quot; &quot;BACKLOG,&quot; &quot;DEVELOPMENT TEAM,&quot; &quot;REVIEW,&quot; &quot;STORYPOINT,&quot; &quot;DAILY STANDUP,&quot; and &quot;VELOCITY.">
            <a:extLst>
              <a:ext uri="{FF2B5EF4-FFF2-40B4-BE49-F238E27FC236}">
                <a16:creationId xmlns:a16="http://schemas.microsoft.com/office/drawing/2014/main" id="{1F9D3145-04E8-4450-F493-76F991E90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1846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949559-3602-1249-FE46-CE5BBE4CF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430" y="448917"/>
            <a:ext cx="6848326" cy="1527048"/>
          </a:xfrm>
        </p:spPr>
        <p:txBody>
          <a:bodyPr anchor="b">
            <a:normAutofit/>
          </a:bodyPr>
          <a:lstStyle/>
          <a:p>
            <a:r>
              <a:rPr lang="en-IN" sz="3700" b="1" i="0" spc="30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Software Engineering</a:t>
            </a:r>
            <a:br>
              <a:rPr lang="en-IN" sz="3700" b="1" i="0" spc="300" dirty="0">
                <a:effectLst/>
                <a:latin typeface="Arial" panose="020B0604020202020204" pitchFamily="34" charset="0"/>
              </a:rPr>
            </a:br>
            <a:endParaRPr lang="en-IN" sz="3700" spc="3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FB4F4-1662-7E42-8334-90837FDAD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848325" cy="4096512"/>
          </a:xfrm>
        </p:spPr>
        <p:txBody>
          <a:bodyPr>
            <a:normAutofit/>
          </a:bodyPr>
          <a:lstStyle/>
          <a:p>
            <a:r>
              <a:rPr lang="en-US" sz="2000" b="0" i="0" dirty="0">
                <a:effectLst/>
                <a:latin typeface="Aptos" panose="020B0004020202020204" pitchFamily="34" charset="0"/>
              </a:rPr>
              <a:t>Software engineering is an engineering approach to develop software. </a:t>
            </a:r>
          </a:p>
          <a:p>
            <a:r>
              <a:rPr lang="en-US" sz="2000" b="0" i="0" dirty="0">
                <a:effectLst/>
                <a:latin typeface="Aptos" panose="020B0004020202020204" pitchFamily="34" charset="0"/>
              </a:rPr>
              <a:t>The engineering approach evolved and was refined by people specialized or years of experience in this domain.</a:t>
            </a:r>
          </a:p>
          <a:p>
            <a:r>
              <a:rPr lang="en-US" sz="2000" b="0" i="0" dirty="0">
                <a:effectLst/>
                <a:latin typeface="Aptos" panose="020B0004020202020204" pitchFamily="34" charset="0"/>
              </a:rPr>
              <a:t> When the entire experience or learning process is validated and verified by some mathematical model, these learning experiences are consolidated in written documents or guidelines.</a:t>
            </a:r>
          </a:p>
          <a:p>
            <a:r>
              <a:rPr lang="en-US" sz="2000" b="0" i="0" dirty="0">
                <a:effectLst/>
                <a:latin typeface="Aptos" panose="020B0004020202020204" pitchFamily="34" charset="0"/>
              </a:rPr>
              <a:t>Software engineering can also be defined as a systematic, disciplined, and quantifiable approach for developing, operating, and maintaining software.</a:t>
            </a:r>
            <a:endParaRPr lang="en-IN" sz="2000" dirty="0">
              <a:latin typeface="Aptos" panose="020B0004020202020204" pitchFamily="34" charset="0"/>
            </a:endParaRPr>
          </a:p>
        </p:txBody>
      </p:sp>
      <p:pic>
        <p:nvPicPr>
          <p:cNvPr id="3074" name="Picture 2" descr="DON'T REINVENT THE WHEEL — Steemit">
            <a:extLst>
              <a:ext uri="{FF2B5EF4-FFF2-40B4-BE49-F238E27FC236}">
                <a16:creationId xmlns:a16="http://schemas.microsoft.com/office/drawing/2014/main" id="{275A6D5A-515B-479A-5FA6-D9975C075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78143" y="886599"/>
            <a:ext cx="4681506" cy="4059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8255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agile-methodology-chicago">
            <a:extLst>
              <a:ext uri="{FF2B5EF4-FFF2-40B4-BE49-F238E27FC236}">
                <a16:creationId xmlns:a16="http://schemas.microsoft.com/office/drawing/2014/main" id="{EDDE014C-A3B8-D4E9-ABA0-655F2C630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775" y="932670"/>
            <a:ext cx="8879225" cy="5264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F8CE0F-D868-8268-7DD0-608492F39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0"/>
            <a:ext cx="10515600" cy="1325563"/>
          </a:xfrm>
        </p:spPr>
        <p:txBody>
          <a:bodyPr>
            <a:normAutofit/>
          </a:bodyPr>
          <a:lstStyle/>
          <a:p>
            <a:r>
              <a:rPr lang="en-IN" sz="6000" spc="3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Agile Methodologies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A58470-1A0A-F038-0165-BC4914B8D3B0}"/>
              </a:ext>
            </a:extLst>
          </p:cNvPr>
          <p:cNvSpPr txBox="1"/>
          <p:nvPr/>
        </p:nvSpPr>
        <p:spPr>
          <a:xfrm>
            <a:off x="228600" y="2133823"/>
            <a:ext cx="340249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Agile Methodologies</a:t>
            </a:r>
            <a:r>
              <a:rPr lang="en-US" b="0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 in the SDLC refer to a group of approaches that emphasize </a:t>
            </a:r>
            <a:r>
              <a:rPr lang="en-US" b="1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flexibility</a:t>
            </a:r>
            <a:r>
              <a:rPr lang="en-US" b="0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,    </a:t>
            </a:r>
            <a:r>
              <a:rPr lang="en-US" b="1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collaboration</a:t>
            </a:r>
            <a:r>
              <a:rPr lang="en-US" b="0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, </a:t>
            </a:r>
            <a:r>
              <a:rPr lang="en-US" b="1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customer feedback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Segoe Sans"/>
              </a:rPr>
              <a:t> &amp;</a:t>
            </a:r>
            <a:r>
              <a:rPr lang="en-US" b="0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 </a:t>
            </a:r>
            <a:r>
              <a:rPr lang="en-US" b="1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rapid delivery</a:t>
            </a:r>
            <a:r>
              <a:rPr lang="en-US" b="0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 of functional software. Agile is designed to handle changing requirements and deliver value incrementally.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505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nfographic detailing Agile Methodology Definitions. A circular cycle includes roles like Product Owner and Scrum Master; processes such as Sprint Planning, Daily Scrum, and Sprint Retrospective; and outcomes like Product Backlog, Sprint Backlog, and Finished Work.">
            <a:extLst>
              <a:ext uri="{FF2B5EF4-FFF2-40B4-BE49-F238E27FC236}">
                <a16:creationId xmlns:a16="http://schemas.microsoft.com/office/drawing/2014/main" id="{09C62E1A-8F80-B26A-B791-95D54EBA5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28379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685FE-F19D-1AA8-8D02-D7156BA53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20070" cy="1325563"/>
          </a:xfrm>
        </p:spPr>
        <p:txBody>
          <a:bodyPr/>
          <a:lstStyle/>
          <a:p>
            <a:pPr algn="ctr"/>
            <a:r>
              <a:rPr lang="en-US" b="0" i="0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 Agile Manifesto </a:t>
            </a:r>
            <a:br>
              <a:rPr lang="en-US" b="0" i="0" dirty="0">
                <a:solidFill>
                  <a:srgbClr val="000000"/>
                </a:solidFill>
                <a:effectLst/>
                <a:latin typeface="Sora"/>
              </a:rPr>
            </a:br>
            <a:r>
              <a:rPr lang="en-US" sz="2000" b="1" i="0" spc="300" dirty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 Extra Light" panose="020B0204020104020204" pitchFamily="34" charset="0"/>
              </a:rPr>
              <a:t>4 Values and 12 Principles. </a:t>
            </a:r>
            <a:endParaRPr lang="en-IN" sz="1800" b="1" spc="300" dirty="0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adi Extra Light" panose="020B02040201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0BD44-2E95-878D-0746-BC19D8199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278" y="1862207"/>
            <a:ext cx="6891131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400" b="0" i="1" dirty="0">
                <a:solidFill>
                  <a:schemeClr val="accent3">
                    <a:lumMod val="75000"/>
                  </a:schemeClr>
                </a:solidFill>
                <a:effectLst/>
                <a:latin typeface="Sora"/>
              </a:rPr>
              <a:t>Through this work we have come to </a:t>
            </a:r>
            <a:r>
              <a:rPr lang="en-US" b="0" i="1" dirty="0">
                <a:solidFill>
                  <a:schemeClr val="accent3">
                    <a:lumMod val="75000"/>
                  </a:schemeClr>
                </a:solidFill>
                <a:effectLst/>
                <a:latin typeface="Sora"/>
              </a:rPr>
              <a:t>Value &amp; Principles</a:t>
            </a:r>
          </a:p>
          <a:p>
            <a:pPr marL="0" indent="0">
              <a:buNone/>
            </a:pPr>
            <a:br>
              <a:rPr lang="en-US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1. </a:t>
            </a:r>
            <a:r>
              <a:rPr lang="en-US" b="1" i="0" dirty="0">
                <a:solidFill>
                  <a:schemeClr val="accent3">
                    <a:lumMod val="75000"/>
                  </a:schemeClr>
                </a:solidFill>
                <a:effectLst/>
                <a:latin typeface="Sora"/>
              </a:rPr>
              <a:t>Individuals and interactions</a:t>
            </a:r>
            <a:r>
              <a:rPr lang="en-US" sz="2400" b="0" i="0" dirty="0">
                <a:solidFill>
                  <a:schemeClr val="accent3">
                    <a:lumMod val="75000"/>
                  </a:schemeClr>
                </a:solidFill>
                <a:effectLst/>
                <a:latin typeface="Sora"/>
              </a:rPr>
              <a:t> over processes and tools.</a:t>
            </a:r>
            <a:br>
              <a:rPr lang="en-US" sz="2400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2. </a:t>
            </a:r>
            <a:r>
              <a:rPr lang="en-US" b="1" i="0" dirty="0">
                <a:solidFill>
                  <a:schemeClr val="accent3">
                    <a:lumMod val="75000"/>
                  </a:schemeClr>
                </a:solidFill>
                <a:effectLst/>
                <a:latin typeface="Sora"/>
              </a:rPr>
              <a:t>Working software 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  <a:latin typeface="Sora"/>
              </a:rPr>
              <a:t>over comprehensive documentation.</a:t>
            </a:r>
            <a:br>
              <a:rPr lang="en-US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3. </a:t>
            </a:r>
            <a:r>
              <a:rPr lang="en-US" b="1" i="0" dirty="0">
                <a:solidFill>
                  <a:schemeClr val="accent3">
                    <a:lumMod val="75000"/>
                  </a:schemeClr>
                </a:solidFill>
                <a:effectLst/>
                <a:latin typeface="Sora"/>
              </a:rPr>
              <a:t>Customer collaboration 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  <a:latin typeface="Sora"/>
              </a:rPr>
              <a:t>over contract negotiation.</a:t>
            </a:r>
            <a:br>
              <a:rPr lang="en-US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4. </a:t>
            </a:r>
            <a:r>
              <a:rPr lang="en-US" b="1" i="0" dirty="0">
                <a:solidFill>
                  <a:schemeClr val="accent3">
                    <a:lumMod val="75000"/>
                  </a:schemeClr>
                </a:solidFill>
                <a:effectLst/>
                <a:latin typeface="Sora"/>
              </a:rPr>
              <a:t>Responding to change 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  <a:latin typeface="Sora"/>
              </a:rPr>
              <a:t>over following a plan.</a:t>
            </a:r>
            <a:br>
              <a:rPr lang="en-US" dirty="0">
                <a:solidFill>
                  <a:schemeClr val="accent3">
                    <a:lumMod val="75000"/>
                  </a:schemeClr>
                </a:solidFill>
              </a:rPr>
            </a:br>
            <a:endParaRPr lang="en-IN" dirty="0">
              <a:solidFill>
                <a:schemeClr val="accent3">
                  <a:lumMod val="75000"/>
                </a:schemeClr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EFB70AC-385F-53D2-F778-24B03B5E3A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2249283"/>
              </p:ext>
            </p:extLst>
          </p:nvPr>
        </p:nvGraphicFramePr>
        <p:xfrm>
          <a:off x="7358270" y="0"/>
          <a:ext cx="4383156" cy="66881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7773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A0C7D-7856-2B3C-68EC-76DB41D99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Benefits of Agile</a:t>
            </a:r>
            <a:b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</a:b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91B0C3-7D4C-D638-2784-3BB5880CD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9678" y="1477755"/>
            <a:ext cx="8252791" cy="1951245"/>
          </a:xfrm>
        </p:spPr>
        <p:txBody>
          <a:bodyPr/>
          <a:lstStyle/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Faster delivery of usable software.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Better adaptability to changing requirements.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Continuous customer involvement.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Improved team collaboration.</a:t>
            </a:r>
          </a:p>
          <a:p>
            <a:endParaRPr lang="en-IN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1B5E8CFE-C323-9AE8-C35F-210866AAF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582365"/>
            <a:ext cx="10515600" cy="306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38572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8FFE7-D227-06E7-0414-15F2A01C4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18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IN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Popular Agile Methodologies:</a:t>
            </a:r>
            <a:br>
              <a:rPr lang="en-IN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</a:br>
            <a:br>
              <a:rPr lang="en-IN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</a:br>
            <a:endParaRPr lang="en-IN" spc="6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r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ABA60-E388-FED4-AFFC-09ACD76AB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583" y="1828799"/>
            <a:ext cx="10257182" cy="4028662"/>
          </a:xfrm>
        </p:spPr>
        <p:txBody>
          <a:bodyPr>
            <a:norm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Segoe Sans"/>
              </a:rPr>
              <a:t>Scrum</a:t>
            </a: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 – Uses sprints, roles like Product Owner and Scrum Master.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Segoe Sans"/>
              </a:rPr>
              <a:t>Kanban</a:t>
            </a: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 – Visual workflow management with continuous delivery.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Segoe Sans"/>
              </a:rPr>
              <a:t>Extreme Programming (XP)</a:t>
            </a: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 – Focuses on technical excellence and frequent releases.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Segoe Sans"/>
              </a:rPr>
              <a:t>Lean Software Development</a:t>
            </a: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 – Emphasizes efficiency and eliminating waste.</a:t>
            </a:r>
          </a:p>
          <a:p>
            <a:pPr marL="0" indent="0" algn="l">
              <a:spcBef>
                <a:spcPts val="300"/>
              </a:spcBef>
              <a:spcAft>
                <a:spcPts val="300"/>
              </a:spcAft>
              <a:buNone/>
            </a:pPr>
            <a:endParaRPr lang="en-US" b="0" i="0" dirty="0">
              <a:solidFill>
                <a:srgbClr val="424242"/>
              </a:solidFill>
              <a:effectLst/>
              <a:latin typeface="Segoe Sans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11834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4">
            <a:extLst>
              <a:ext uri="{FF2B5EF4-FFF2-40B4-BE49-F238E27FC236}">
                <a16:creationId xmlns:a16="http://schemas.microsoft.com/office/drawing/2014/main" id="{4A3FF463-47CE-5E8D-C70F-E032A14E3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6225" y="465076"/>
            <a:ext cx="8708824" cy="1190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6">
            <a:extLst>
              <a:ext uri="{FF2B5EF4-FFF2-40B4-BE49-F238E27FC236}">
                <a16:creationId xmlns:a16="http://schemas.microsoft.com/office/drawing/2014/main" id="{76C523FB-8AD6-F903-C0A2-612DCA412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722" y="4497371"/>
            <a:ext cx="8708823" cy="1724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8" name="Picture 8" descr="microsoft-azure-devops-logo - TechAir">
            <a:extLst>
              <a:ext uri="{FF2B5EF4-FFF2-40B4-BE49-F238E27FC236}">
                <a16:creationId xmlns:a16="http://schemas.microsoft.com/office/drawing/2014/main" id="{CB689E67-B576-AB13-EA0F-A8439897F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55283"/>
            <a:ext cx="4558749" cy="2744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70" name="Picture 10" descr="VersionOne SSO">
            <a:extLst>
              <a:ext uri="{FF2B5EF4-FFF2-40B4-BE49-F238E27FC236}">
                <a16:creationId xmlns:a16="http://schemas.microsoft.com/office/drawing/2014/main" id="{883FD259-EF33-58EB-01D7-A014284A8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465728"/>
            <a:ext cx="5857461" cy="1724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762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04CFDF-B278-BE27-80DD-4E0D8B51E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04" y="432428"/>
            <a:ext cx="11860696" cy="599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3339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CE6E97-4FAE-2137-17FB-D326C2D8F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036228"/>
              </p:ext>
            </p:extLst>
          </p:nvPr>
        </p:nvGraphicFramePr>
        <p:xfrm>
          <a:off x="277132" y="152345"/>
          <a:ext cx="11637736" cy="6553310"/>
        </p:xfrm>
        <a:graphic>
          <a:graphicData uri="http://schemas.openxmlformats.org/drawingml/2006/table">
            <a:tbl>
              <a:tblPr/>
              <a:tblGrid>
                <a:gridCol w="2804423">
                  <a:extLst>
                    <a:ext uri="{9D8B030D-6E8A-4147-A177-3AD203B41FA5}">
                      <a16:colId xmlns:a16="http://schemas.microsoft.com/office/drawing/2014/main" val="2950308233"/>
                    </a:ext>
                  </a:extLst>
                </a:gridCol>
                <a:gridCol w="4299292">
                  <a:extLst>
                    <a:ext uri="{9D8B030D-6E8A-4147-A177-3AD203B41FA5}">
                      <a16:colId xmlns:a16="http://schemas.microsoft.com/office/drawing/2014/main" val="1431338638"/>
                    </a:ext>
                  </a:extLst>
                </a:gridCol>
                <a:gridCol w="4534021">
                  <a:extLst>
                    <a:ext uri="{9D8B030D-6E8A-4147-A177-3AD203B41FA5}">
                      <a16:colId xmlns:a16="http://schemas.microsoft.com/office/drawing/2014/main" val="1623179345"/>
                    </a:ext>
                  </a:extLst>
                </a:gridCol>
              </a:tblGrid>
              <a:tr h="496661"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1" dirty="0">
                          <a:solidFill>
                            <a:srgbClr val="66FF33"/>
                          </a:solidFill>
                          <a:effectLst/>
                        </a:rPr>
                        <a:t>Aspect</a:t>
                      </a:r>
                      <a:endParaRPr lang="en-IN" sz="1800" b="0" dirty="0">
                        <a:solidFill>
                          <a:srgbClr val="66FF33"/>
                        </a:solidFill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1" dirty="0">
                          <a:solidFill>
                            <a:srgbClr val="66FF33"/>
                          </a:solidFill>
                          <a:effectLst/>
                        </a:rPr>
                        <a:t>Waterfall</a:t>
                      </a:r>
                      <a:endParaRPr lang="en-IN" sz="1800" b="0" dirty="0">
                        <a:solidFill>
                          <a:srgbClr val="66FF33"/>
                        </a:solidFill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1" dirty="0">
                          <a:solidFill>
                            <a:srgbClr val="66FF33"/>
                          </a:solidFill>
                          <a:effectLst/>
                        </a:rPr>
                        <a:t>Agile</a:t>
                      </a:r>
                      <a:endParaRPr lang="en-IN" sz="1800" b="0" dirty="0">
                        <a:solidFill>
                          <a:srgbClr val="66FF33"/>
                        </a:solidFill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0884303"/>
                  </a:ext>
                </a:extLst>
              </a:tr>
              <a:tr h="37980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b="1" dirty="0">
                          <a:effectLst/>
                        </a:rPr>
                        <a:t>Approach</a:t>
                      </a:r>
                      <a:endParaRPr lang="en-IN" sz="1600" dirty="0"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</a:rPr>
                        <a:t>Linear and sequential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 dirty="0">
                          <a:effectLst/>
                        </a:rPr>
                        <a:t>Iterative and incremental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349914"/>
                  </a:ext>
                </a:extLst>
              </a:tr>
              <a:tr h="661726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b="1" dirty="0">
                          <a:effectLst/>
                        </a:rPr>
                        <a:t>Flexibility</a:t>
                      </a:r>
                      <a:endParaRPr lang="en-IN" sz="1600" dirty="0"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Rigid – changes are difficult once a phase is completed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Highly flexible – changes can be made at any time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6939814"/>
                  </a:ext>
                </a:extLst>
              </a:tr>
              <a:tr h="661726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b="1" dirty="0">
                          <a:effectLst/>
                        </a:rPr>
                        <a:t>Phases</a:t>
                      </a:r>
                      <a:endParaRPr lang="en-IN" sz="1600" dirty="0"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Distinct phases: Requirements → Design → Build → Test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Continuous cycles of planning, development, and feedback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9042826"/>
                  </a:ext>
                </a:extLst>
              </a:tr>
              <a:tr h="661726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b="1" dirty="0">
                          <a:effectLst/>
                        </a:rPr>
                        <a:t>Customer Involvement</a:t>
                      </a:r>
                      <a:endParaRPr lang="en-IN" sz="1600" dirty="0"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Minimal after requirements are gathered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High – customer feedback is integral throughout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4020239"/>
                  </a:ext>
                </a:extLst>
              </a:tr>
              <a:tr h="661726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b="1">
                          <a:effectLst/>
                        </a:rPr>
                        <a:t>Testing</a:t>
                      </a:r>
                      <a:endParaRPr lang="en-IN" sz="1600"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 dirty="0">
                          <a:effectLst/>
                        </a:rPr>
                        <a:t>Done after implementation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 dirty="0">
                          <a:effectLst/>
                        </a:rPr>
                        <a:t>Continuous testing throughout development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849619"/>
                  </a:ext>
                </a:extLst>
              </a:tr>
              <a:tr h="37980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b="1">
                          <a:effectLst/>
                        </a:rPr>
                        <a:t>Delivery</a:t>
                      </a:r>
                      <a:endParaRPr lang="en-IN" sz="1600"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 dirty="0">
                          <a:effectLst/>
                        </a:rPr>
                        <a:t>Single final product delivery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 dirty="0">
                          <a:effectLst/>
                        </a:rPr>
                        <a:t>Frequent, small releases (sprints)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5472623"/>
                  </a:ext>
                </a:extLst>
              </a:tr>
              <a:tr h="661726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b="1">
                          <a:effectLst/>
                        </a:rPr>
                        <a:t>Best For</a:t>
                      </a:r>
                      <a:endParaRPr lang="en-IN" sz="1600"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Projects with well-defined, unchanging requirements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Projects with evolving requirements and user feedback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9321417"/>
                  </a:ext>
                </a:extLst>
              </a:tr>
              <a:tr h="661726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b="1">
                          <a:effectLst/>
                        </a:rPr>
                        <a:t>Risk Management</a:t>
                      </a:r>
                      <a:endParaRPr lang="en-IN" sz="1600"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>
                          <a:effectLst/>
                        </a:rPr>
                        <a:t>High risk – issues found late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Lower risk – early detection and correction of issues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379770"/>
                  </a:ext>
                </a:extLst>
              </a:tr>
              <a:tr h="67147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b="1">
                          <a:effectLst/>
                        </a:rPr>
                        <a:t>Documentation</a:t>
                      </a:r>
                      <a:endParaRPr lang="en-IN" sz="1600">
                        <a:effectLst/>
                      </a:endParaRPr>
                    </a:p>
                  </a:txBody>
                  <a:tcPr marL="55455" marR="36970" marT="36970" marB="32349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</a:rPr>
                        <a:t>Extensive documentation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 dirty="0">
                          <a:effectLst/>
                        </a:rPr>
                        <a:t>Lightweight documentation</a:t>
                      </a:r>
                    </a:p>
                  </a:txBody>
                  <a:tcPr marL="55455" marR="36970" marT="36970" marB="323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4649782"/>
                  </a:ext>
                </a:extLst>
              </a:tr>
              <a:tr h="655199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b="1" dirty="0">
                          <a:effectLst/>
                        </a:rPr>
                        <a:t>Team Collaboration</a:t>
                      </a:r>
                      <a:endParaRPr lang="en-IN" sz="1600" dirty="0">
                        <a:effectLst/>
                      </a:endParaRPr>
                    </a:p>
                  </a:txBody>
                  <a:tcPr marL="55455" marR="36970" marT="36970" marB="27727" anchor="ctr">
                    <a:lnL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</a:rPr>
                        <a:t>Siloed roles and responsibilities</a:t>
                      </a:r>
                    </a:p>
                  </a:txBody>
                  <a:tcPr marL="55455" marR="36970" marT="36970" marB="2772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 dirty="0">
                          <a:effectLst/>
                        </a:rPr>
                        <a:t>Cross-functional, collaborative teams</a:t>
                      </a:r>
                    </a:p>
                  </a:txBody>
                  <a:tcPr marL="55455" marR="36970" marT="36970" marB="2772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6075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96217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202EF-7EE4-1798-BE7F-78C78B9DE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692" y="2545492"/>
            <a:ext cx="11108724" cy="259350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effectLst/>
                <a:latin typeface="source-serif-pro"/>
              </a:rPr>
              <a:t>DevOps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 </a:t>
            </a:r>
            <a:r>
              <a:rPr lang="en-US" sz="3600" dirty="0">
                <a:solidFill>
                  <a:schemeClr val="accent6">
                    <a:lumMod val="75000"/>
                  </a:schemeClr>
                </a:solidFill>
              </a:rPr>
              <a:t>is a software development methodology that combines software development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 (</a:t>
            </a: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effectLst/>
                <a:latin typeface="source-serif-pro"/>
              </a:rPr>
              <a:t>Dev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) </a:t>
            </a:r>
            <a:r>
              <a:rPr lang="en-US" sz="3600" dirty="0">
                <a:solidFill>
                  <a:schemeClr val="accent6">
                    <a:lumMod val="75000"/>
                  </a:schemeClr>
                </a:solidFill>
              </a:rPr>
              <a:t>with information technology operations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 (</a:t>
            </a: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effectLst/>
                <a:latin typeface="source-serif-pro"/>
              </a:rPr>
              <a:t>Ops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) </a:t>
            </a:r>
            <a:r>
              <a:rPr lang="en-US" sz="3600" dirty="0">
                <a:solidFill>
                  <a:schemeClr val="accent6">
                    <a:lumMod val="75000"/>
                  </a:schemeClr>
                </a:solidFill>
              </a:rPr>
              <a:t>participating together in the entire service lifecycle, from design through the development process to production support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.</a:t>
            </a:r>
            <a:endParaRPr lang="en-IN" sz="36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BA3F41-F8FB-BA62-D3B3-6C71DAF87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566" y="8031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8800" b="1" dirty="0">
                <a:solidFill>
                  <a:schemeClr val="accent3">
                    <a:lumMod val="75000"/>
                  </a:schemeClr>
                </a:solidFill>
              </a:rPr>
              <a:t>Dev</a:t>
            </a:r>
            <a:r>
              <a:rPr lang="en-IN" sz="88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Ops</a:t>
            </a:r>
          </a:p>
        </p:txBody>
      </p:sp>
    </p:spTree>
    <p:extLst>
      <p:ext uri="{BB962C8B-B14F-4D97-AF65-F5344CB8AC3E}">
        <p14:creationId xmlns:p14="http://schemas.microsoft.com/office/powerpoint/2010/main" val="28077672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C7572-5705-CC7A-784C-BB1F6623F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566" y="8031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8800" b="1" dirty="0">
                <a:solidFill>
                  <a:schemeClr val="accent3">
                    <a:lumMod val="75000"/>
                  </a:schemeClr>
                </a:solidFill>
              </a:rPr>
              <a:t>Dev</a:t>
            </a:r>
            <a:r>
              <a:rPr lang="en-IN" sz="88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3763E-3904-1948-EC56-6D987EE06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566" y="2381680"/>
            <a:ext cx="10962503" cy="3673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DevOps is a combination of </a:t>
            </a:r>
            <a:r>
              <a:rPr lang="en-US" sz="4000" b="1" dirty="0">
                <a:solidFill>
                  <a:schemeClr val="accent2"/>
                </a:solidFill>
              </a:rPr>
              <a:t>"Development" </a:t>
            </a:r>
            <a:r>
              <a:rPr lang="en-US" sz="4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and </a:t>
            </a:r>
            <a:r>
              <a:rPr lang="en-US" sz="4000" b="1" dirty="0">
                <a:solidFill>
                  <a:schemeClr val="accent2"/>
                </a:solidFill>
              </a:rPr>
              <a:t>"Operations"</a:t>
            </a:r>
            <a:r>
              <a:rPr lang="en-US" sz="4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4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and it refers to a </a:t>
            </a:r>
            <a:r>
              <a:rPr lang="en-US" sz="4000" b="1" dirty="0">
                <a:solidFill>
                  <a:schemeClr val="accent2"/>
                </a:solidFill>
              </a:rPr>
              <a:t>set of practices</a:t>
            </a:r>
            <a:r>
              <a:rPr lang="en-US" sz="4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4000" b="1" dirty="0">
                <a:solidFill>
                  <a:schemeClr val="accent2"/>
                </a:solidFill>
              </a:rPr>
              <a:t>tools</a:t>
            </a:r>
            <a:r>
              <a:rPr lang="en-US" sz="4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, and cultural philosophies that aim to </a:t>
            </a:r>
            <a:r>
              <a:rPr lang="en-US" sz="4000" b="1" dirty="0">
                <a:solidFill>
                  <a:schemeClr val="accent2"/>
                </a:solidFill>
              </a:rPr>
              <a:t>automate</a:t>
            </a:r>
            <a:r>
              <a:rPr lang="en-US" sz="4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4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and </a:t>
            </a:r>
            <a:r>
              <a:rPr lang="en-US" sz="4000" b="1" dirty="0">
                <a:solidFill>
                  <a:schemeClr val="accent2"/>
                </a:solidFill>
              </a:rPr>
              <a:t>integrate</a:t>
            </a:r>
            <a:r>
              <a:rPr lang="en-US" sz="4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the processes between software development and IT operations.</a:t>
            </a:r>
          </a:p>
          <a:p>
            <a:pPr marL="0" indent="0">
              <a:buNone/>
            </a:pP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121263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1AD11E-9844-64D4-066F-3D6AA571C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157" y="937405"/>
            <a:ext cx="10754138" cy="52778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B55B8D-AA28-4D6D-DA05-CEF470E9F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931" y="-111953"/>
            <a:ext cx="11353800" cy="1325563"/>
          </a:xfrm>
        </p:spPr>
        <p:txBody>
          <a:bodyPr/>
          <a:lstStyle/>
          <a:p>
            <a:r>
              <a:rPr lang="en-US" b="1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Software Development Life Cycle (SDLC)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09DBD-F342-8A38-890F-1B408506A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696" y="2261221"/>
            <a:ext cx="5455755" cy="288062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0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The</a:t>
            </a: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 </a:t>
            </a:r>
            <a:r>
              <a:rPr lang="en-US" b="1" i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Segoe Sans"/>
              </a:rPr>
              <a:t>Software Engineering Life Cycle (SELC)</a:t>
            </a:r>
            <a:r>
              <a:rPr lang="en-US" b="0" i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Segoe Sans"/>
              </a:rPr>
              <a:t>, </a:t>
            </a:r>
            <a:r>
              <a:rPr lang="en-US" b="0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also known as the </a:t>
            </a:r>
            <a:r>
              <a:rPr lang="en-US" b="1" i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Segoe Sans"/>
              </a:rPr>
              <a:t>Software Development Life Cycle (SDLC)</a:t>
            </a:r>
            <a:r>
              <a:rPr lang="en-US" b="0" i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Segoe Sans"/>
              </a:rPr>
              <a:t>, </a:t>
            </a:r>
            <a:r>
              <a:rPr lang="en-US" b="0" i="0" dirty="0">
                <a:solidFill>
                  <a:schemeClr val="bg2">
                    <a:lumMod val="25000"/>
                  </a:schemeClr>
                </a:solidFill>
                <a:effectLst/>
                <a:latin typeface="Segoe Sans"/>
              </a:rPr>
              <a:t>is a structured process used to develop high-quality software systematically and efficiently. It outlines the phases involved in software creation, from initial planning to maintenance after deployment.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8712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4CE23-FCE7-97D0-E6AE-647372A1A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281" y="502770"/>
            <a:ext cx="7628238" cy="1325563"/>
          </a:xfrm>
        </p:spPr>
        <p:txBody>
          <a:bodyPr/>
          <a:lstStyle/>
          <a:p>
            <a:r>
              <a:rPr lang="en-IN" sz="4000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Core Goals of DevOps</a:t>
            </a:r>
            <a:br>
              <a:rPr lang="en-IN" b="1" i="0" spc="300" dirty="0">
                <a:solidFill>
                  <a:srgbClr val="424242"/>
                </a:solidFill>
                <a:effectLst/>
                <a:latin typeface="Segoe Sans"/>
              </a:rPr>
            </a:br>
            <a:endParaRPr lang="en-IN" spc="3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7F9B9-B1A4-48EC-5E72-91BC31448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281" y="1887409"/>
            <a:ext cx="7628237" cy="4351338"/>
          </a:xfrm>
        </p:spPr>
        <p:txBody>
          <a:bodyPr/>
          <a:lstStyle/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Segoe Sans"/>
              </a:rPr>
              <a:t>Faster delivery</a:t>
            </a: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 of software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Segoe Sans"/>
              </a:rPr>
              <a:t>Improved collaboration</a:t>
            </a: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 between development and operations teams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Segoe Sans"/>
              </a:rPr>
              <a:t>Continuous integration and deployment (CI/CD)</a:t>
            </a:r>
            <a:endParaRPr lang="en-US" b="0" i="0" dirty="0">
              <a:solidFill>
                <a:srgbClr val="424242"/>
              </a:solidFill>
              <a:effectLst/>
              <a:latin typeface="Segoe Sans"/>
            </a:endParaRP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Segoe Sans"/>
              </a:rPr>
              <a:t>High software quality and reliability</a:t>
            </a:r>
            <a:endParaRPr lang="en-US" b="0" i="0" dirty="0">
              <a:solidFill>
                <a:srgbClr val="424242"/>
              </a:solidFill>
              <a:effectLst/>
              <a:latin typeface="Segoe Sans"/>
            </a:endParaRP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Segoe Sans"/>
              </a:rPr>
              <a:t>Rapid response to change and feedback</a:t>
            </a:r>
            <a:endParaRPr lang="en-US" b="0" i="0" dirty="0">
              <a:solidFill>
                <a:srgbClr val="424242"/>
              </a:solidFill>
              <a:effectLst/>
              <a:latin typeface="Segoe Sans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C67281-4D12-9AA5-C508-0A24145F5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263" y="1412685"/>
            <a:ext cx="4200508" cy="427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92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30A1C-3792-914A-0530-456FF4196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000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Key Components of DevOps</a:t>
            </a:r>
            <a:br>
              <a:rPr lang="en-IN" b="1" i="0" spc="300" dirty="0">
                <a:solidFill>
                  <a:srgbClr val="424242"/>
                </a:solidFill>
                <a:effectLst/>
                <a:latin typeface="Segoe Sans"/>
              </a:rPr>
            </a:br>
            <a:endParaRPr lang="en-IN" spc="3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46C8-7C81-421D-1287-BCDB4F679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878" y="1378594"/>
            <a:ext cx="11353800" cy="5200779"/>
          </a:xfrm>
        </p:spPr>
        <p:txBody>
          <a:bodyPr>
            <a:normAutofit fontScale="85000" lnSpcReduction="20000"/>
          </a:bodyPr>
          <a:lstStyle/>
          <a:p>
            <a:pPr algn="l"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200" b="1" i="0" dirty="0">
                <a:solidFill>
                  <a:srgbClr val="424242"/>
                </a:solidFill>
                <a:effectLst/>
                <a:latin typeface="Segoe Sans"/>
              </a:rPr>
              <a:t>Continuous Integration (CI)</a:t>
            </a:r>
            <a:b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</a:br>
            <a: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  <a:t>		</a:t>
            </a:r>
            <a:r>
              <a:rPr lang="en-US" sz="2000" b="0" i="0" dirty="0">
                <a:solidFill>
                  <a:srgbClr val="424242"/>
                </a:solidFill>
                <a:effectLst/>
                <a:latin typeface="Segoe Sans"/>
              </a:rPr>
              <a:t>Developers frequently merge code changes into a shared repository, triggering 				automated builds and tests.</a:t>
            </a:r>
          </a:p>
          <a:p>
            <a:pPr algn="l"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endParaRPr lang="en-US" sz="1600" b="0" i="0" dirty="0">
              <a:solidFill>
                <a:srgbClr val="424242"/>
              </a:solidFill>
              <a:effectLst/>
              <a:latin typeface="Segoe Sans"/>
            </a:endParaRPr>
          </a:p>
          <a:p>
            <a:pPr algn="l"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200" b="1" dirty="0">
                <a:solidFill>
                  <a:srgbClr val="424242"/>
                </a:solidFill>
                <a:latin typeface="Segoe Sans"/>
              </a:rPr>
              <a:t>Continuous Delivery (CD)</a:t>
            </a:r>
            <a:b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</a:br>
            <a: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  <a:t>		</a:t>
            </a:r>
            <a:r>
              <a:rPr lang="en-US" sz="2100" dirty="0">
                <a:solidFill>
                  <a:srgbClr val="424242"/>
                </a:solidFill>
                <a:latin typeface="Segoe Sans"/>
              </a:rPr>
              <a:t>Code is automatically prepared for release to production, ensuring it's always in a 				deployable state.</a:t>
            </a:r>
          </a:p>
          <a:p>
            <a:pPr algn="l"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endParaRPr lang="en-US" sz="1600" b="0" i="0" dirty="0">
              <a:solidFill>
                <a:srgbClr val="424242"/>
              </a:solidFill>
              <a:effectLst/>
              <a:latin typeface="Segoe Sans"/>
            </a:endParaRPr>
          </a:p>
          <a:p>
            <a:pPr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200" b="1" dirty="0">
                <a:solidFill>
                  <a:srgbClr val="424242"/>
                </a:solidFill>
                <a:latin typeface="Segoe Sans"/>
              </a:rPr>
              <a:t>Infrastructure as Code (</a:t>
            </a:r>
            <a:r>
              <a:rPr lang="en-US" sz="2200" b="1" dirty="0" err="1">
                <a:solidFill>
                  <a:srgbClr val="424242"/>
                </a:solidFill>
                <a:latin typeface="Segoe Sans"/>
              </a:rPr>
              <a:t>IaC</a:t>
            </a:r>
            <a:r>
              <a:rPr lang="en-US" sz="2200" b="1" dirty="0">
                <a:solidFill>
                  <a:srgbClr val="424242"/>
                </a:solidFill>
                <a:latin typeface="Segoe Sans"/>
              </a:rPr>
              <a:t>)</a:t>
            </a:r>
            <a:b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</a:br>
            <a: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  <a:t>		</a:t>
            </a:r>
            <a:r>
              <a:rPr lang="en-US" sz="2100" dirty="0">
                <a:solidFill>
                  <a:srgbClr val="424242"/>
                </a:solidFill>
                <a:latin typeface="Segoe Sans"/>
              </a:rPr>
              <a:t>Managing infrastructure (servers, networks) using code and automation tools like 				Terraform or Ansible.</a:t>
            </a:r>
          </a:p>
          <a:p>
            <a:pPr algn="l"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endParaRPr lang="en-US" sz="1600" b="0" i="0" dirty="0">
              <a:solidFill>
                <a:srgbClr val="424242"/>
              </a:solidFill>
              <a:effectLst/>
              <a:latin typeface="Segoe Sans"/>
            </a:endParaRPr>
          </a:p>
          <a:p>
            <a:pPr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200" b="1" dirty="0">
                <a:solidFill>
                  <a:srgbClr val="424242"/>
                </a:solidFill>
                <a:latin typeface="Segoe Sans"/>
              </a:rPr>
              <a:t>Monitoring and Logging</a:t>
            </a:r>
            <a:b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</a:br>
            <a: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  <a:t>		</a:t>
            </a:r>
            <a:r>
              <a:rPr lang="en-US" sz="2100" dirty="0">
                <a:solidFill>
                  <a:srgbClr val="424242"/>
                </a:solidFill>
                <a:latin typeface="Segoe Sans"/>
              </a:rPr>
              <a:t>Tools like Prometheus, Grafana, and ELK Stack help track performance and detect issues.</a:t>
            </a:r>
          </a:p>
          <a:p>
            <a:pPr algn="l"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endParaRPr lang="en-US" sz="1600" b="0" i="0" dirty="0">
              <a:solidFill>
                <a:srgbClr val="424242"/>
              </a:solidFill>
              <a:effectLst/>
              <a:latin typeface="Segoe Sans"/>
            </a:endParaRPr>
          </a:p>
          <a:p>
            <a:pPr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200" b="1" dirty="0">
                <a:solidFill>
                  <a:srgbClr val="424242"/>
                </a:solidFill>
                <a:latin typeface="Segoe Sans"/>
              </a:rPr>
              <a:t>Automation</a:t>
            </a:r>
            <a:b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</a:br>
            <a: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  <a:t>		</a:t>
            </a:r>
            <a:r>
              <a:rPr lang="en-US" sz="2100" dirty="0">
                <a:solidFill>
                  <a:srgbClr val="424242"/>
                </a:solidFill>
                <a:latin typeface="Segoe Sans"/>
              </a:rPr>
              <a:t>Automating repetitive tasks like testing, deployment, and configuration.</a:t>
            </a:r>
          </a:p>
          <a:p>
            <a:pPr algn="l"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endParaRPr lang="en-US" sz="1600" b="0" i="0" dirty="0">
              <a:solidFill>
                <a:srgbClr val="424242"/>
              </a:solidFill>
              <a:effectLst/>
              <a:latin typeface="Segoe Sans"/>
            </a:endParaRPr>
          </a:p>
          <a:p>
            <a:pPr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200" b="1" dirty="0">
                <a:solidFill>
                  <a:srgbClr val="424242"/>
                </a:solidFill>
                <a:latin typeface="Segoe Sans"/>
              </a:rPr>
              <a:t>Collaboration and Communication</a:t>
            </a:r>
            <a:b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</a:br>
            <a:r>
              <a:rPr lang="en-US" sz="1600" b="0" i="0" dirty="0">
                <a:solidFill>
                  <a:srgbClr val="424242"/>
                </a:solidFill>
                <a:effectLst/>
                <a:latin typeface="Segoe Sans"/>
              </a:rPr>
              <a:t>		</a:t>
            </a:r>
            <a:r>
              <a:rPr lang="en-US" sz="2100" dirty="0">
                <a:solidFill>
                  <a:srgbClr val="424242"/>
                </a:solidFill>
                <a:latin typeface="Segoe Sans"/>
              </a:rPr>
              <a:t>Tools like Slack, Jira, and Confluence help teams work together more effectively.</a:t>
            </a:r>
          </a:p>
          <a:p>
            <a:pPr marL="0" indent="0">
              <a:buNone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8054736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A7B1F-5FE0-CF5B-D1D6-26CCFC3FE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497" y="500062"/>
            <a:ext cx="10515600" cy="1325563"/>
          </a:xfrm>
        </p:spPr>
        <p:txBody>
          <a:bodyPr/>
          <a:lstStyle/>
          <a:p>
            <a:pPr algn="ctr"/>
            <a:r>
              <a:rPr lang="en-IN" sz="4000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Popular DevOps Tools</a:t>
            </a:r>
            <a:b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470E7-E9FB-0900-04A0-37B571629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6704"/>
            <a:ext cx="10515600" cy="2684591"/>
          </a:xfrm>
        </p:spPr>
        <p:txBody>
          <a:bodyPr/>
          <a:lstStyle/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  <a:t>CI/CD</a:t>
            </a:r>
            <a:r>
              <a:rPr lang="en-IN" b="0" i="0" dirty="0">
                <a:solidFill>
                  <a:srgbClr val="424242"/>
                </a:solidFill>
                <a:effectLst/>
                <a:latin typeface="Segoe Sans"/>
              </a:rPr>
              <a:t>: Jenkins, GitHub Actions, GitLab CI, </a:t>
            </a:r>
            <a:r>
              <a:rPr lang="en-IN" b="0" i="0" dirty="0" err="1">
                <a:solidFill>
                  <a:srgbClr val="424242"/>
                </a:solidFill>
                <a:effectLst/>
                <a:latin typeface="Segoe Sans"/>
              </a:rPr>
              <a:t>CircleCI</a:t>
            </a:r>
            <a:endParaRPr lang="en-IN" b="0" i="0" dirty="0">
              <a:solidFill>
                <a:srgbClr val="424242"/>
              </a:solidFill>
              <a:effectLst/>
              <a:latin typeface="Segoe Sans"/>
            </a:endParaRP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  <a:t>Configuration Management</a:t>
            </a:r>
            <a:r>
              <a:rPr lang="en-IN" b="0" i="0" dirty="0">
                <a:solidFill>
                  <a:srgbClr val="424242"/>
                </a:solidFill>
                <a:effectLst/>
                <a:latin typeface="Segoe Sans"/>
              </a:rPr>
              <a:t>: Ansible, Puppet, Chef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  <a:t>Containerization</a:t>
            </a:r>
            <a:r>
              <a:rPr lang="en-IN" b="0" i="0" dirty="0">
                <a:solidFill>
                  <a:srgbClr val="424242"/>
                </a:solidFill>
                <a:effectLst/>
                <a:latin typeface="Segoe Sans"/>
              </a:rPr>
              <a:t>: Docker, Kubernetes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  <a:t>Monitoring</a:t>
            </a:r>
            <a:r>
              <a:rPr lang="en-IN" b="0" i="0" dirty="0">
                <a:solidFill>
                  <a:srgbClr val="424242"/>
                </a:solidFill>
                <a:effectLst/>
                <a:latin typeface="Segoe Sans"/>
              </a:rPr>
              <a:t>: Prometheus, Grafana, ELK Stack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  <a:t>Version Control</a:t>
            </a:r>
            <a:r>
              <a:rPr lang="en-IN" b="0" i="0" dirty="0">
                <a:solidFill>
                  <a:srgbClr val="424242"/>
                </a:solidFill>
                <a:effectLst/>
                <a:latin typeface="Segoe Sans"/>
              </a:rPr>
              <a:t>: Git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23135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7894-F74A-D700-C7BE-9BCE6A51A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00062"/>
            <a:ext cx="10515600" cy="1325563"/>
          </a:xfrm>
        </p:spPr>
        <p:txBody>
          <a:bodyPr/>
          <a:lstStyle/>
          <a:p>
            <a:pPr algn="ctr"/>
            <a:r>
              <a:rPr lang="en-US" sz="4000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Benefits of DevOps</a:t>
            </a:r>
            <a:br>
              <a:rPr lang="en-US" b="1" i="0" dirty="0">
                <a:solidFill>
                  <a:srgbClr val="424242"/>
                </a:solidFill>
                <a:effectLst/>
                <a:latin typeface="Segoe Sans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74394-E8D7-5288-583E-F0E3011E0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2716" y="2048047"/>
            <a:ext cx="7034084" cy="3697845"/>
          </a:xfrm>
        </p:spPr>
        <p:txBody>
          <a:bodyPr/>
          <a:lstStyle/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424242"/>
                </a:solidFill>
                <a:effectLst/>
                <a:latin typeface="Segoe Sans"/>
              </a:rPr>
              <a:t>Faster time to market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424242"/>
                </a:solidFill>
                <a:effectLst/>
                <a:latin typeface="Segoe Sans"/>
              </a:rPr>
              <a:t>Better product quality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424242"/>
                </a:solidFill>
                <a:effectLst/>
                <a:latin typeface="Segoe Sans"/>
              </a:rPr>
              <a:t>More stable operating environments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424242"/>
                </a:solidFill>
                <a:effectLst/>
                <a:latin typeface="Segoe Sans"/>
              </a:rPr>
              <a:t>Improved team collaboration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424242"/>
                </a:solidFill>
                <a:effectLst/>
                <a:latin typeface="Segoe Sans"/>
              </a:rPr>
              <a:t>Efficient use of resources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29669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DC802-A399-2686-4F5B-4A5BFB035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7026" y="0"/>
            <a:ext cx="10515600" cy="1325563"/>
          </a:xfrm>
        </p:spPr>
        <p:txBody>
          <a:bodyPr/>
          <a:lstStyle/>
          <a:p>
            <a:r>
              <a:rPr lang="en-IN" sz="4000" spc="600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DevSecOps</a:t>
            </a:r>
            <a:r>
              <a:rPr lang="en-IN" sz="4000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 Tools Periodic Table</a:t>
            </a:r>
            <a:br>
              <a:rPr lang="en-IN" b="1" i="0" dirty="0">
                <a:solidFill>
                  <a:srgbClr val="2A2A2A"/>
                </a:solidFill>
                <a:effectLst/>
                <a:latin typeface="HCo Gotham"/>
              </a:rPr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A6391A-C6B2-20BF-15F2-D163AA0B2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898" y="897899"/>
            <a:ext cx="9563078" cy="571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6873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D2286D-52A4-85E3-0C50-6018413DD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2429" y="3566066"/>
            <a:ext cx="6742760" cy="216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1600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A6765-5B78-210A-F457-0F2A0B1CF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838" y="0"/>
            <a:ext cx="10982739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Continuous Integration &amp; Continuous Delivery/Deployment.CI/CD</a:t>
            </a:r>
            <a:endParaRPr lang="en-IN" sz="3200" spc="6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r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CA6A85-2C37-ABA5-BD1D-84FA0365FDD1}"/>
              </a:ext>
            </a:extLst>
          </p:cNvPr>
          <p:cNvSpPr txBox="1"/>
          <p:nvPr/>
        </p:nvSpPr>
        <p:spPr>
          <a:xfrm>
            <a:off x="463825" y="1546655"/>
            <a:ext cx="103897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It's a set of practices used in modern software development to automate and streamline the process of building, testing, and releasing code.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C52E5C-D9C8-C44C-2DDA-F117746473E2}"/>
              </a:ext>
            </a:extLst>
          </p:cNvPr>
          <p:cNvSpPr txBox="1"/>
          <p:nvPr/>
        </p:nvSpPr>
        <p:spPr>
          <a:xfrm>
            <a:off x="352838" y="2348471"/>
            <a:ext cx="609600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00"/>
              </a:lnSpc>
              <a:spcBef>
                <a:spcPts val="975"/>
              </a:spcBef>
              <a:spcAft>
                <a:spcPts val="225"/>
              </a:spcAft>
            </a:pPr>
            <a: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  <a:t>Continuous Integration (CI)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E86632-3307-E2C5-C6A4-AF5E62E4842E}"/>
              </a:ext>
            </a:extLst>
          </p:cNvPr>
          <p:cNvSpPr txBox="1"/>
          <p:nvPr/>
        </p:nvSpPr>
        <p:spPr>
          <a:xfrm>
            <a:off x="352838" y="2795754"/>
            <a:ext cx="5107058" cy="2262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b="0" i="1" dirty="0">
                <a:solidFill>
                  <a:srgbClr val="424242"/>
                </a:solidFill>
                <a:effectLst/>
                <a:latin typeface="Segoe Sans"/>
              </a:rPr>
              <a:t>CI is the practice of: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Frequently merging code changes into a shared repository (often multiple times a day).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Automatically building and testing the code after each change.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Catching bugs early by running automated tests.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EF8BFA-A2AD-D25B-B96A-43C5FF927B0E}"/>
              </a:ext>
            </a:extLst>
          </p:cNvPr>
          <p:cNvSpPr txBox="1"/>
          <p:nvPr/>
        </p:nvSpPr>
        <p:spPr>
          <a:xfrm>
            <a:off x="5844207" y="2403864"/>
            <a:ext cx="609600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00"/>
              </a:lnSpc>
              <a:spcBef>
                <a:spcPts val="975"/>
              </a:spcBef>
              <a:spcAft>
                <a:spcPts val="225"/>
              </a:spcAft>
            </a:pPr>
            <a: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  <a:t>Continuous Delivery (CD)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5AE4FF-5E92-7623-F9CB-275296272A34}"/>
              </a:ext>
            </a:extLst>
          </p:cNvPr>
          <p:cNvSpPr txBox="1"/>
          <p:nvPr/>
        </p:nvSpPr>
        <p:spPr>
          <a:xfrm>
            <a:off x="5983358" y="2798574"/>
            <a:ext cx="6208642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b="0" i="1" dirty="0">
                <a:solidFill>
                  <a:srgbClr val="424242"/>
                </a:solidFill>
                <a:effectLst/>
                <a:latin typeface="Segoe Sans"/>
              </a:rPr>
              <a:t>CD ensures that: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Code is automatically prepared for release to production.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Every change passes through automated tests and quality checks.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Releases can be done at any time with minimal effort.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401DBD-E6B0-EC74-EBAF-FCB417A44F60}"/>
              </a:ext>
            </a:extLst>
          </p:cNvPr>
          <p:cNvSpPr txBox="1"/>
          <p:nvPr/>
        </p:nvSpPr>
        <p:spPr>
          <a:xfrm>
            <a:off x="5943600" y="4595200"/>
            <a:ext cx="6215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424242"/>
                </a:solidFill>
                <a:effectLst/>
                <a:latin typeface="Segoe Sans"/>
              </a:rPr>
              <a:t>Continuous Deployment</a:t>
            </a:r>
            <a:r>
              <a:rPr lang="en-IN" b="0" i="0" dirty="0">
                <a:solidFill>
                  <a:srgbClr val="424242"/>
                </a:solidFill>
                <a:effectLst/>
                <a:latin typeface="Segoe Sans"/>
              </a:rPr>
              <a:t> 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56713C-269F-F6CA-BCA3-34BD1D821A88}"/>
              </a:ext>
            </a:extLst>
          </p:cNvPr>
          <p:cNvSpPr txBox="1"/>
          <p:nvPr/>
        </p:nvSpPr>
        <p:spPr>
          <a:xfrm>
            <a:off x="5943600" y="5052998"/>
            <a:ext cx="6248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Every change that passes tests is automatically deployed to production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89993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738964-CE84-2427-85E1-1D8D2B81B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561" y="4703726"/>
            <a:ext cx="3493008" cy="16697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spc="3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CI/CD Benefits</a:t>
            </a:r>
            <a:br>
              <a:rPr lang="en-US" sz="2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28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B9824777-1549-E017-CB59-0A91834F17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1418267"/>
              </p:ext>
            </p:extLst>
          </p:nvPr>
        </p:nvGraphicFramePr>
        <p:xfrm>
          <a:off x="4996069" y="4703726"/>
          <a:ext cx="6652592" cy="18427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04CE4CD-8917-940D-70A7-BDFF53E41F24}"/>
              </a:ext>
            </a:extLst>
          </p:cNvPr>
          <p:cNvSpPr txBox="1"/>
          <p:nvPr/>
        </p:nvSpPr>
        <p:spPr>
          <a:xfrm>
            <a:off x="1029561" y="3048800"/>
            <a:ext cx="3387984" cy="663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00"/>
              </a:lnSpc>
              <a:spcBef>
                <a:spcPts val="975"/>
              </a:spcBef>
              <a:spcAft>
                <a:spcPts val="225"/>
              </a:spcAft>
            </a:pPr>
            <a:r>
              <a:rPr lang="en-IN" sz="2800" b="1" spc="300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CI/CD Pipeline Example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002474-CB47-AF9D-F725-A2108AE82A45}"/>
              </a:ext>
            </a:extLst>
          </p:cNvPr>
          <p:cNvSpPr txBox="1"/>
          <p:nvPr/>
        </p:nvSpPr>
        <p:spPr>
          <a:xfrm>
            <a:off x="4996069" y="2564726"/>
            <a:ext cx="6652592" cy="163121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b="1" i="0" dirty="0">
                <a:solidFill>
                  <a:schemeClr val="bg1"/>
                </a:solidFill>
                <a:effectLst/>
              </a:rPr>
              <a:t> Developer pushes code</a:t>
            </a:r>
            <a:r>
              <a:rPr lang="en-US" b="0" i="0" dirty="0">
                <a:solidFill>
                  <a:schemeClr val="bg1"/>
                </a:solidFill>
                <a:effectLst/>
              </a:rPr>
              <a:t> to GitHub.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b="1" i="0" dirty="0">
                <a:solidFill>
                  <a:schemeClr val="bg1"/>
                </a:solidFill>
                <a:effectLst/>
              </a:rPr>
              <a:t> CI server (like Jenkins, GitHub Actions)</a:t>
            </a:r>
            <a:r>
              <a:rPr lang="en-US" b="0" i="0" dirty="0">
                <a:solidFill>
                  <a:schemeClr val="bg1"/>
                </a:solidFill>
                <a:effectLst/>
              </a:rPr>
              <a:t> runs tests and     builds the code.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i="0" dirty="0">
                <a:solidFill>
                  <a:schemeClr val="bg1"/>
                </a:solidFill>
                <a:effectLst/>
              </a:rPr>
              <a:t>If successful</a:t>
            </a:r>
            <a:r>
              <a:rPr lang="en-US" b="0" i="0" dirty="0">
                <a:solidFill>
                  <a:schemeClr val="bg1"/>
                </a:solidFill>
                <a:effectLst/>
              </a:rPr>
              <a:t>, </a:t>
            </a:r>
            <a:r>
              <a:rPr lang="en-US" b="1" i="0" dirty="0">
                <a:solidFill>
                  <a:schemeClr val="bg1"/>
                </a:solidFill>
                <a:effectLst/>
              </a:rPr>
              <a:t>CD process</a:t>
            </a:r>
            <a:r>
              <a:rPr lang="en-US" b="0" i="0" dirty="0">
                <a:solidFill>
                  <a:schemeClr val="bg1"/>
                </a:solidFill>
                <a:effectLst/>
              </a:rPr>
              <a:t> packages the code and deploys it to staging or production.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755BC0-BFC0-E024-C117-F3EE38D9F953}"/>
              </a:ext>
            </a:extLst>
          </p:cNvPr>
          <p:cNvSpPr txBox="1"/>
          <p:nvPr/>
        </p:nvSpPr>
        <p:spPr>
          <a:xfrm>
            <a:off x="4996069" y="311484"/>
            <a:ext cx="6652592" cy="178510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IN" b="1" i="0" spc="300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Jenkins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IN" b="1" i="0" spc="300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GitHub Actions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IN" b="1" i="0" spc="300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GitLab CI/CD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IN" b="1" i="0" spc="300" dirty="0" err="1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CircleCI</a:t>
            </a:r>
            <a:endParaRPr lang="en-IN" b="1" i="0" spc="300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IN" b="1" i="0" spc="300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Azure DevOps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C00F31-1915-4638-FF05-8C69FAACD94E}"/>
              </a:ext>
            </a:extLst>
          </p:cNvPr>
          <p:cNvSpPr txBox="1"/>
          <p:nvPr/>
        </p:nvSpPr>
        <p:spPr>
          <a:xfrm>
            <a:off x="1290264" y="1016412"/>
            <a:ext cx="2866577" cy="663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fontAlgn="auto">
              <a:lnSpc>
                <a:spcPts val="2100"/>
              </a:lnSpc>
              <a:spcBef>
                <a:spcPts val="975"/>
              </a:spcBef>
              <a:spcAft>
                <a:spcPts val="225"/>
              </a:spcAft>
              <a:buClrTx/>
              <a:buSzTx/>
              <a:buFontTx/>
              <a:buNone/>
              <a:tabLst/>
              <a:defRPr/>
            </a:pPr>
            <a:r>
              <a:rPr lang="en-IN" sz="2800" b="1" spc="3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Popular CI/CD Tools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4AAD11-ABC0-BD55-ADA1-3002FF47773F}"/>
              </a:ext>
            </a:extLst>
          </p:cNvPr>
          <p:cNvSpPr txBox="1"/>
          <p:nvPr/>
        </p:nvSpPr>
        <p:spPr>
          <a:xfrm>
            <a:off x="5031254" y="4880901"/>
            <a:ext cx="6617407" cy="923330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Reduces integration issues.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Improves code quality.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Speeds up development.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1852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B3592-F148-1206-7442-6A2F9A64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668" y="228399"/>
            <a:ext cx="10515600" cy="1325563"/>
          </a:xfrm>
        </p:spPr>
        <p:txBody>
          <a:bodyPr/>
          <a:lstStyle/>
          <a:p>
            <a:r>
              <a:rPr lang="en-IN" sz="4000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Version Control System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2A00AB-6361-9B9C-A7FD-87E0E5C9FACF}"/>
              </a:ext>
            </a:extLst>
          </p:cNvPr>
          <p:cNvSpPr txBox="1"/>
          <p:nvPr/>
        </p:nvSpPr>
        <p:spPr>
          <a:xfrm>
            <a:off x="384312" y="1553962"/>
            <a:ext cx="514184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Version Control System (VCS)</a:t>
            </a:r>
            <a:r>
              <a:rPr lang="en-US" dirty="0"/>
              <a:t> </a:t>
            </a:r>
            <a:r>
              <a:rPr lang="en-US" dirty="0">
                <a:solidFill>
                  <a:srgbClr val="424242"/>
                </a:solidFill>
                <a:latin typeface="Segoe Sans"/>
              </a:rPr>
              <a:t>is a software tool that tracks and manages changes to files and documents over time. While most commonly associated with source code in software development, a VCS can be used for any type of file where tracking changes and collaboration are important.</a:t>
            </a:r>
            <a:endParaRPr lang="en-IN" dirty="0">
              <a:solidFill>
                <a:srgbClr val="424242"/>
              </a:solidFill>
              <a:latin typeface="Sego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84D97F-61F2-B5EA-A932-C60F63AAA855}"/>
              </a:ext>
            </a:extLst>
          </p:cNvPr>
          <p:cNvSpPr txBox="1"/>
          <p:nvPr/>
        </p:nvSpPr>
        <p:spPr>
          <a:xfrm>
            <a:off x="271668" y="4035460"/>
            <a:ext cx="536713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424242"/>
                </a:solidFill>
                <a:effectLst/>
                <a:latin typeface="Segoe Sans"/>
              </a:rPr>
              <a:t>VCS</a:t>
            </a: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 tool that helps developers manage changes to source code over time. It allows multiple people to work on a project simultaneously, keeps track of every modification, and makes it easy to revert to earlier versions if needed.</a:t>
            </a:r>
            <a:endParaRPr lang="en-IN" dirty="0"/>
          </a:p>
        </p:txBody>
      </p:sp>
      <p:pic>
        <p:nvPicPr>
          <p:cNvPr id="16386" name="Picture 2" descr="Git Version Control System: Basic Commands and Example Usages | by Yağız  Mehmet Demir | Medium">
            <a:extLst>
              <a:ext uri="{FF2B5EF4-FFF2-40B4-BE49-F238E27FC236}">
                <a16:creationId xmlns:a16="http://schemas.microsoft.com/office/drawing/2014/main" id="{237A6378-EBC0-6120-439E-6AF9199B6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371" y="1345212"/>
            <a:ext cx="7362756" cy="4870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91291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BE4A036-BEB9-1787-7979-B3E9010E5A2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277503" y="-448158"/>
            <a:chExt cx="11614246" cy="6586537"/>
          </a:xfrm>
        </p:grpSpPr>
        <p:pic>
          <p:nvPicPr>
            <p:cNvPr id="17410" name="Picture 2" descr="How version control works">
              <a:extLst>
                <a:ext uri="{FF2B5EF4-FFF2-40B4-BE49-F238E27FC236}">
                  <a16:creationId xmlns:a16="http://schemas.microsoft.com/office/drawing/2014/main" id="{4B60A764-9F59-B777-649E-2E458380D0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7503" y="-448158"/>
              <a:ext cx="11614246" cy="65865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60F2197-F331-05F0-8E82-A3F72F35BCCE}"/>
                </a:ext>
              </a:extLst>
            </p:cNvPr>
            <p:cNvSpPr/>
            <p:nvPr/>
          </p:nvSpPr>
          <p:spPr>
            <a:xfrm>
              <a:off x="706914" y="-448158"/>
              <a:ext cx="1801505" cy="3727378"/>
            </a:xfrm>
            <a:prstGeom prst="rect">
              <a:avLst/>
            </a:prstGeom>
            <a:solidFill>
              <a:srgbClr val="EFF4F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015638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CD59064A-7BD3-673D-2606-9507EFB48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9A9FB-338E-1B51-F095-00D0FCA62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472" y="5965859"/>
            <a:ext cx="7204271" cy="1094733"/>
          </a:xfrm>
        </p:spPr>
        <p:txBody>
          <a:bodyPr>
            <a:normAutofit/>
          </a:bodyPr>
          <a:lstStyle/>
          <a:p>
            <a:r>
              <a:rPr lang="en-US" sz="3400" b="1" i="0" spc="300" dirty="0">
                <a:solidFill>
                  <a:schemeClr val="accent5">
                    <a:lumMod val="75000"/>
                  </a:schemeClr>
                </a:solidFill>
                <a:effectLst/>
                <a:latin typeface="Sanskrit Text" panose="020B0502040204020203" pitchFamily="18" charset="0"/>
                <a:cs typeface="Sanskrit Text" panose="020B0502040204020203" pitchFamily="18" charset="0"/>
              </a:rPr>
              <a:t>Key Phases of the </a:t>
            </a:r>
            <a:r>
              <a:rPr lang="en-US" sz="3400" b="1" spc="300" dirty="0">
                <a:solidFill>
                  <a:schemeClr val="accent5">
                    <a:lumMod val="75000"/>
                  </a:schemeClr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SDLC</a:t>
            </a:r>
            <a:br>
              <a:rPr lang="en-US" sz="3400" b="1" i="0" spc="300" dirty="0">
                <a:solidFill>
                  <a:schemeClr val="accent5">
                    <a:lumMod val="75000"/>
                  </a:schemeClr>
                </a:solidFill>
                <a:effectLst/>
                <a:latin typeface="Sanskrit Text" panose="020B0502040204020203" pitchFamily="18" charset="0"/>
                <a:cs typeface="Sanskrit Text" panose="020B0502040204020203" pitchFamily="18" charset="0"/>
              </a:rPr>
            </a:br>
            <a:endParaRPr lang="en-IN" sz="3400" spc="300" dirty="0">
              <a:solidFill>
                <a:schemeClr val="accent5">
                  <a:lumMod val="75000"/>
                </a:schemeClr>
              </a:solidFill>
              <a:latin typeface="Sanskrit Text" panose="020B0502040204020203" pitchFamily="18" charset="0"/>
              <a:cs typeface="Sanskrit Text" panose="020B0502040204020203" pitchFamily="18" charset="0"/>
            </a:endParaRPr>
          </a:p>
        </p:txBody>
      </p:sp>
      <p:pic>
        <p:nvPicPr>
          <p:cNvPr id="1028" name="Picture 4" descr="Images showing icons and text that represents the 7 phases of sdlc, the software development life cycle.">
            <a:extLst>
              <a:ext uri="{FF2B5EF4-FFF2-40B4-BE49-F238E27FC236}">
                <a16:creationId xmlns:a16="http://schemas.microsoft.com/office/drawing/2014/main" id="{57895CB9-DF1B-F991-53A7-823827DE1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87" r="2" b="725"/>
          <a:stretch>
            <a:fillRect/>
          </a:stretch>
        </p:blipFill>
        <p:spPr bwMode="auto">
          <a:xfrm>
            <a:off x="167308" y="418916"/>
            <a:ext cx="7129183" cy="5186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8F06E-DA23-839A-9339-0949D42A2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415" y="418916"/>
            <a:ext cx="4728201" cy="6033900"/>
          </a:xfrm>
        </p:spPr>
        <p:txBody>
          <a:bodyPr>
            <a:normAutofit fontScale="92500"/>
          </a:bodyPr>
          <a:lstStyle/>
          <a:p>
            <a:pPr marL="357188" indent="-357188">
              <a:buFont typeface="+mj-lt"/>
              <a:buAutoNum type="arabicPeriod"/>
            </a:pPr>
            <a:r>
              <a:rPr lang="en-IN" sz="1400" b="1" i="0" dirty="0">
                <a:effectLst/>
                <a:latin typeface="Segoe Sans"/>
              </a:rPr>
              <a:t>Requirement Analysis</a:t>
            </a:r>
          </a:p>
          <a:p>
            <a:pPr marL="622300" lvl="3" indent="-165100"/>
            <a:r>
              <a:rPr lang="en-US" sz="1400" b="0" i="0" dirty="0">
                <a:effectLst/>
                <a:latin typeface="Segoe Sans"/>
              </a:rPr>
              <a:t>Define the architecture, components, interfaces, and data flow.</a:t>
            </a:r>
          </a:p>
          <a:p>
            <a:pPr marL="622300" lvl="3" indent="-165100"/>
            <a:r>
              <a:rPr lang="en-US" sz="1400" b="0" i="0" dirty="0">
                <a:effectLst/>
                <a:latin typeface="Segoe Sans"/>
              </a:rPr>
              <a:t>Includes both high-level design (HLD) and low-level design (LLD).</a:t>
            </a:r>
            <a:endParaRPr lang="en-IN" sz="1400" b="1" i="0" dirty="0">
              <a:effectLst/>
              <a:latin typeface="Segoe Sans"/>
            </a:endParaRPr>
          </a:p>
          <a:p>
            <a:pPr marL="357188" indent="-357188">
              <a:buFont typeface="+mj-lt"/>
              <a:buAutoNum type="arabicPeriod"/>
            </a:pPr>
            <a:r>
              <a:rPr lang="en-IN" sz="1400" b="1" i="0" dirty="0">
                <a:effectLst/>
                <a:latin typeface="Segoe Sans"/>
              </a:rPr>
              <a:t>System Design</a:t>
            </a:r>
          </a:p>
          <a:p>
            <a:pPr marL="622300" lvl="3" indent="-165100"/>
            <a:r>
              <a:rPr lang="en-US" sz="1400" b="0" i="0" dirty="0">
                <a:effectLst/>
                <a:latin typeface="Segoe Sans"/>
              </a:rPr>
              <a:t>Developers write code based on the design documents.</a:t>
            </a:r>
          </a:p>
          <a:p>
            <a:pPr marL="622300" lvl="3" indent="-165100"/>
            <a:r>
              <a:rPr lang="en-US" sz="1400" b="0" i="0" dirty="0">
                <a:effectLst/>
                <a:latin typeface="Segoe Sans"/>
              </a:rPr>
              <a:t>Follows coding standards and best practices.</a:t>
            </a:r>
            <a:endParaRPr lang="en-IN" sz="1400" b="1" i="0" dirty="0">
              <a:effectLst/>
              <a:latin typeface="Segoe Sans"/>
            </a:endParaRPr>
          </a:p>
          <a:p>
            <a:pPr marL="357188" indent="-357188">
              <a:buFont typeface="+mj-lt"/>
              <a:buAutoNum type="arabicPeriod"/>
            </a:pPr>
            <a:r>
              <a:rPr lang="en-IN" sz="1400" b="1" i="0" dirty="0">
                <a:effectLst/>
                <a:latin typeface="Segoe Sans"/>
              </a:rPr>
              <a:t>Implementation (Coding)</a:t>
            </a:r>
          </a:p>
          <a:p>
            <a:pPr marL="622300" lvl="3" indent="-165100"/>
            <a:r>
              <a:rPr lang="en-US" sz="1400" b="0" i="0" dirty="0">
                <a:effectLst/>
                <a:latin typeface="Segoe Sans"/>
              </a:rPr>
              <a:t>Verify that the software works as intended.</a:t>
            </a:r>
          </a:p>
          <a:p>
            <a:pPr marL="622300" lvl="3" indent="-165100"/>
            <a:r>
              <a:rPr lang="en-US" sz="1400" b="0" i="0" dirty="0">
                <a:effectLst/>
                <a:latin typeface="Segoe Sans"/>
              </a:rPr>
              <a:t>Includes unit testing, integration testing, system testing, and user acceptance testing (UAT).</a:t>
            </a:r>
            <a:endParaRPr lang="en-IN" sz="1400" b="1" dirty="0">
              <a:latin typeface="Segoe Sans"/>
            </a:endParaRPr>
          </a:p>
          <a:p>
            <a:pPr marL="357188" indent="-357188">
              <a:buFont typeface="+mj-lt"/>
              <a:buAutoNum type="arabicPeriod"/>
            </a:pPr>
            <a:r>
              <a:rPr lang="en-IN" sz="1400" b="1" i="0" dirty="0">
                <a:effectLst/>
                <a:latin typeface="Segoe Sans"/>
              </a:rPr>
              <a:t>Testing</a:t>
            </a:r>
          </a:p>
          <a:p>
            <a:pPr marL="622300" lvl="3" indent="-165100"/>
            <a:r>
              <a:rPr lang="en-US" sz="1400" b="0" i="0" dirty="0">
                <a:effectLst/>
                <a:latin typeface="Segoe Sans"/>
              </a:rPr>
              <a:t>Release the software to the production environment.</a:t>
            </a:r>
          </a:p>
          <a:p>
            <a:pPr marL="622300" lvl="3" indent="-165100"/>
            <a:r>
              <a:rPr lang="en-US" sz="1400" b="0" i="0" dirty="0">
                <a:effectLst/>
                <a:latin typeface="Segoe Sans"/>
              </a:rPr>
              <a:t>Can be done in stages (e.g., beta release, full release).</a:t>
            </a:r>
            <a:endParaRPr lang="en-IN" sz="1400" b="1" i="0" dirty="0">
              <a:effectLst/>
              <a:latin typeface="Segoe Sans"/>
            </a:endParaRPr>
          </a:p>
          <a:p>
            <a:pPr marL="357188" indent="-357188">
              <a:buFont typeface="+mj-lt"/>
              <a:buAutoNum type="arabicPeriod"/>
            </a:pPr>
            <a:r>
              <a:rPr lang="en-IN" sz="1400" b="1" i="0" dirty="0">
                <a:effectLst/>
                <a:latin typeface="Segoe Sans"/>
              </a:rPr>
              <a:t>Deployment</a:t>
            </a:r>
          </a:p>
          <a:p>
            <a:pPr marL="622300" lvl="3" indent="-165100"/>
            <a:r>
              <a:rPr lang="en-US" sz="1400" b="0" i="0" dirty="0">
                <a:effectLst/>
                <a:latin typeface="Segoe Sans"/>
              </a:rPr>
              <a:t>Release the software to the production environment.</a:t>
            </a:r>
          </a:p>
          <a:p>
            <a:pPr marL="622300" lvl="3" indent="-165100"/>
            <a:r>
              <a:rPr lang="en-US" sz="1400" b="0" i="0" dirty="0">
                <a:effectLst/>
                <a:latin typeface="Segoe Sans"/>
              </a:rPr>
              <a:t>Can be done in stages (e.g., beta release, full release).</a:t>
            </a:r>
          </a:p>
          <a:p>
            <a:pPr marL="357188" indent="-357188">
              <a:buFont typeface="+mj-lt"/>
              <a:buAutoNum type="arabicPeriod"/>
            </a:pPr>
            <a:r>
              <a:rPr lang="en-IN" sz="1400" b="1" i="0" dirty="0">
                <a:effectLst/>
                <a:latin typeface="Segoe Sans"/>
              </a:rPr>
              <a:t>Maintenance</a:t>
            </a:r>
          </a:p>
          <a:p>
            <a:pPr marL="622300" lvl="2" indent="-171450"/>
            <a:r>
              <a:rPr lang="en-US" sz="1400" b="0" i="0" dirty="0">
                <a:effectLst/>
                <a:latin typeface="Segoe Sans"/>
              </a:rPr>
              <a:t>Fix bugs, update features, and ensure the software continues to meet user needs.</a:t>
            </a:r>
          </a:p>
          <a:p>
            <a:pPr marL="622300" lvl="2" indent="-171450"/>
            <a:r>
              <a:rPr lang="en-US" sz="1400" b="0" i="0" dirty="0">
                <a:effectLst/>
                <a:latin typeface="Segoe Sans"/>
              </a:rPr>
              <a:t>Includes corrective, adaptive, and perfective maintenance.</a:t>
            </a:r>
            <a:endParaRPr lang="en-IN" sz="1400" b="1" dirty="0">
              <a:latin typeface="Segoe Sans"/>
            </a:endParaRPr>
          </a:p>
          <a:p>
            <a:pPr marL="514350" indent="-514350">
              <a:buFont typeface="+mj-lt"/>
              <a:buAutoNum type="arabicPeriod"/>
            </a:pPr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4770138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53CF00F-82D0-0DBA-75D5-1D01B452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6B9542-7F39-4D3A-FE9C-D59BC2823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945037" cy="1133856"/>
          </a:xfrm>
        </p:spPr>
        <p:txBody>
          <a:bodyPr anchor="t">
            <a:normAutofit/>
          </a:bodyPr>
          <a:lstStyle/>
          <a:p>
            <a:r>
              <a:rPr lang="en-US" sz="370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Key</a:t>
            </a:r>
            <a:r>
              <a:rPr lang="en-US" sz="3700" b="1" i="0">
                <a:effectLst/>
                <a:latin typeface="Segoe Sans"/>
              </a:rPr>
              <a:t> </a:t>
            </a:r>
            <a:r>
              <a:rPr lang="en-US" sz="370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Features of a VCS</a:t>
            </a:r>
            <a:br>
              <a:rPr lang="en-US" sz="3700" b="1" i="0">
                <a:effectLst/>
                <a:latin typeface="Segoe Sans"/>
              </a:rPr>
            </a:br>
            <a:endParaRPr lang="en-IN" sz="3700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A9A4123C-7993-9071-BF4B-EE5F214C23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2364612"/>
              </p:ext>
            </p:extLst>
          </p:nvPr>
        </p:nvGraphicFramePr>
        <p:xfrm>
          <a:off x="612648" y="1881051"/>
          <a:ext cx="10945037" cy="4414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38015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E72F11-B85E-A9B1-39B6-20CF1F230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8"/>
            <a:ext cx="3493008" cy="5788152"/>
          </a:xfrm>
        </p:spPr>
        <p:txBody>
          <a:bodyPr anchor="ctr">
            <a:normAutofit/>
          </a:bodyPr>
          <a:lstStyle/>
          <a:p>
            <a:r>
              <a:rPr lang="en-US" sz="400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Types of Version Control Systems</a:t>
            </a:r>
            <a:br>
              <a:rPr lang="en-US" sz="4000" b="1" i="0">
                <a:effectLst/>
                <a:latin typeface="Segoe Sans"/>
              </a:rPr>
            </a:br>
            <a:endParaRPr lang="en-IN" sz="40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5573D1-D177-F7EA-E0D2-AC449A92AB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4940486"/>
              </p:ext>
            </p:extLst>
          </p:nvPr>
        </p:nvGraphicFramePr>
        <p:xfrm>
          <a:off x="4608246" y="548640"/>
          <a:ext cx="6949440" cy="578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77172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C90683-4EF6-A646-A541-ADEC009BF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14923"/>
            <a:ext cx="4621553" cy="1360728"/>
          </a:xfrm>
        </p:spPr>
        <p:txBody>
          <a:bodyPr anchor="b">
            <a:normAutofit/>
          </a:bodyPr>
          <a:lstStyle/>
          <a:p>
            <a:r>
              <a:rPr lang="en-IN" sz="340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Popular VCS Tools</a:t>
            </a:r>
            <a:br>
              <a:rPr lang="en-IN" sz="3400" b="1" i="0">
                <a:effectLst/>
                <a:latin typeface="Segoe Sans"/>
              </a:rPr>
            </a:br>
            <a:endParaRPr lang="en-IN" sz="3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0D357-8A68-3A82-49B5-CBB5A64CF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84058"/>
            <a:ext cx="4621553" cy="3159018"/>
          </a:xfrm>
        </p:spPr>
        <p:txBody>
          <a:bodyPr>
            <a:norm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>
                <a:effectLst/>
                <a:latin typeface="Segoe Sans"/>
              </a:rPr>
              <a:t>Git</a:t>
            </a:r>
            <a:r>
              <a:rPr lang="en-US" sz="1800" b="0" i="0">
                <a:effectLst/>
                <a:latin typeface="Segoe Sans"/>
              </a:rPr>
              <a:t> (most widely used today)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>
                <a:effectLst/>
                <a:latin typeface="Segoe Sans"/>
              </a:rPr>
              <a:t>Subversion (SVN)</a:t>
            </a:r>
            <a:endParaRPr lang="en-US" sz="1800" b="0" i="0">
              <a:effectLst/>
              <a:latin typeface="Segoe Sans"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>
                <a:effectLst/>
                <a:latin typeface="Segoe Sans"/>
              </a:rPr>
              <a:t>Mercurial</a:t>
            </a:r>
            <a:endParaRPr lang="en-US" sz="1800" b="0" i="0">
              <a:effectLst/>
              <a:latin typeface="Segoe Sans"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>
                <a:effectLst/>
                <a:latin typeface="Segoe Sans"/>
              </a:rPr>
              <a:t>Perforce</a:t>
            </a:r>
            <a:endParaRPr lang="en-US" sz="1800" b="0" i="0">
              <a:effectLst/>
              <a:latin typeface="Segoe Sans"/>
            </a:endParaRPr>
          </a:p>
          <a:p>
            <a:endParaRPr lang="en-IN" sz="1800"/>
          </a:p>
        </p:txBody>
      </p:sp>
      <p:pic>
        <p:nvPicPr>
          <p:cNvPr id="7" name="Graphic 6" descr="Robot">
            <a:extLst>
              <a:ext uri="{FF2B5EF4-FFF2-40B4-BE49-F238E27FC236}">
                <a16:creationId xmlns:a16="http://schemas.microsoft.com/office/drawing/2014/main" id="{76F2E00F-FA2E-A594-4931-1BB60821C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96074" y="1114923"/>
            <a:ext cx="4628153" cy="462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4668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3CF00F-82D0-0DBA-75D5-1D01B452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BC9B95-B830-317A-CDFB-B5A126AA5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945037" cy="1133856"/>
          </a:xfrm>
        </p:spPr>
        <p:txBody>
          <a:bodyPr anchor="t">
            <a:normAutofit/>
          </a:bodyPr>
          <a:lstStyle/>
          <a:p>
            <a:pPr algn="ctr"/>
            <a:r>
              <a:rPr lang="en-IN" sz="3700" dirty="0"/>
              <a:t>	</a:t>
            </a:r>
            <a:r>
              <a:rPr lang="en-IN" sz="3700" spc="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Quality Control System- SonarQube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A211051-5910-8414-B762-D050D7C933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8413212"/>
              </p:ext>
            </p:extLst>
          </p:nvPr>
        </p:nvGraphicFramePr>
        <p:xfrm>
          <a:off x="612648" y="1881051"/>
          <a:ext cx="10945037" cy="4414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10342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1922D2-D397-9EA4-A66D-55B0884D1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39C2A9-B2FF-A8AB-608B-82DE5BB19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9"/>
            <a:ext cx="3494314" cy="5786638"/>
          </a:xfrm>
        </p:spPr>
        <p:txBody>
          <a:bodyPr anchor="t">
            <a:normAutofit/>
          </a:bodyPr>
          <a:lstStyle/>
          <a:p>
            <a:r>
              <a:rPr lang="en-IN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Key</a:t>
            </a:r>
            <a:r>
              <a:rPr lang="en-IN" spc="300" dirty="0"/>
              <a:t> </a:t>
            </a:r>
            <a:r>
              <a:rPr lang="en-IN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Features of SonarQube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48AB4D3-8DFD-4E25-9A27-F04ADA0B29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4135172"/>
              </p:ext>
            </p:extLst>
          </p:nvPr>
        </p:nvGraphicFramePr>
        <p:xfrm>
          <a:off x="4608246" y="548640"/>
          <a:ext cx="6949440" cy="5786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23266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51922D2-D397-9EA4-A66D-55B0884D1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A7FD9-63CC-88AE-0A45-FED163116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9"/>
            <a:ext cx="3494314" cy="5786638"/>
          </a:xfrm>
        </p:spPr>
        <p:txBody>
          <a:bodyPr anchor="t">
            <a:normAutofit/>
          </a:bodyPr>
          <a:lstStyle/>
          <a:p>
            <a:r>
              <a:rPr lang="en-IN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Quality Control System- SonarQube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98B316FB-5A51-126A-8AF5-6E967D4A5B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0299652"/>
              </p:ext>
            </p:extLst>
          </p:nvPr>
        </p:nvGraphicFramePr>
        <p:xfrm>
          <a:off x="4608246" y="548640"/>
          <a:ext cx="6949440" cy="5786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93571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3CF00F-82D0-0DBA-75D5-1D01B452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75BE37-CE18-4F7D-3ACA-378F6E8FE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945037" cy="1133856"/>
          </a:xfrm>
        </p:spPr>
        <p:txBody>
          <a:bodyPr anchor="t">
            <a:normAutofit/>
          </a:bodyPr>
          <a:lstStyle/>
          <a:p>
            <a:r>
              <a:rPr lang="en-IN" sz="370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Typical Use Cases</a:t>
            </a:r>
            <a:br>
              <a:rPr lang="en-IN" sz="370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</a:br>
            <a:endParaRPr lang="en-IN" sz="3700" spc="6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ra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AED12D8-69D9-D1BA-D5B2-BF2D6BE071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364061"/>
              </p:ext>
            </p:extLst>
          </p:nvPr>
        </p:nvGraphicFramePr>
        <p:xfrm>
          <a:off x="612648" y="1881051"/>
          <a:ext cx="10945037" cy="4414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963073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3AB21C-E3E9-C8D1-B4C1-4125D0D5A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spc="6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Automate  Build –Java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2765B-AAA8-2671-CD4E-A1C9993C6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0855" y="1412489"/>
            <a:ext cx="3427283" cy="4363844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700"/>
              <a:t>Maven is a build automation and project management tool primarily used for Java projects, and it plays a key role in Continuous Integration (CI) pipelines.</a:t>
            </a:r>
          </a:p>
          <a:p>
            <a:r>
              <a:rPr lang="en-US" sz="1700"/>
              <a:t> Compile your code</a:t>
            </a:r>
          </a:p>
          <a:p>
            <a:r>
              <a:rPr lang="en-US" sz="1700"/>
              <a:t>Run tests</a:t>
            </a:r>
          </a:p>
          <a:p>
            <a:r>
              <a:rPr lang="en-US" sz="1700"/>
              <a:t>Package your application (e.g., into a .jar or .war file)</a:t>
            </a:r>
          </a:p>
          <a:p>
            <a:r>
              <a:rPr lang="en-US" sz="1700"/>
              <a:t>Manage dependencies (external libraries your project needs)</a:t>
            </a:r>
          </a:p>
          <a:p>
            <a:r>
              <a:rPr lang="en-US" sz="1700"/>
              <a:t>Generate reports and documentation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FB7F8F8-5F4D-7233-86BA-92EBFD8660BD}"/>
              </a:ext>
            </a:extLst>
          </p:cNvPr>
          <p:cNvSpPr txBox="1"/>
          <p:nvPr/>
        </p:nvSpPr>
        <p:spPr>
          <a:xfrm>
            <a:off x="8451604" y="1412489"/>
            <a:ext cx="3197701" cy="4363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In a CI environment (like Jenkins, GitHub Actions, GitLab CI), Maven is used to automate the build and test process every time code is pushed to a repository.</a:t>
            </a:r>
          </a:p>
        </p:txBody>
      </p:sp>
    </p:spTree>
    <p:extLst>
      <p:ext uri="{BB962C8B-B14F-4D97-AF65-F5344CB8AC3E}">
        <p14:creationId xmlns:p14="http://schemas.microsoft.com/office/powerpoint/2010/main" val="47999380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F1E7E5-D5D0-B21A-EDED-DAF0B68D5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IN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CI Workflow with Maven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A46D7-C4F8-E20C-ED64-FFA9AE137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800"/>
              <a:t>1) Code Commit → Developer pushes code to Git.</a:t>
            </a:r>
          </a:p>
          <a:p>
            <a:pPr marL="0" indent="0">
              <a:buNone/>
            </a:pPr>
            <a:r>
              <a:rPr lang="en-IN" sz="1800"/>
              <a:t>	2) CI Triggered → CI tool detects the change.</a:t>
            </a:r>
          </a:p>
          <a:p>
            <a:pPr marL="0" indent="0">
              <a:buNone/>
            </a:pPr>
            <a:r>
              <a:rPr lang="en-IN" sz="1800"/>
              <a:t>	3) Maven Build → CI runs mvn clean install or similar:</a:t>
            </a:r>
          </a:p>
          <a:p>
            <a:pPr marL="0" indent="0">
              <a:buNone/>
            </a:pPr>
            <a:r>
              <a:rPr lang="en-IN" sz="1800"/>
              <a:t>		Cleans previous builds</a:t>
            </a:r>
          </a:p>
          <a:p>
            <a:pPr marL="0" indent="0">
              <a:buNone/>
            </a:pPr>
            <a:r>
              <a:rPr lang="en-IN" sz="1800"/>
              <a:t>		Downloads dependencies</a:t>
            </a:r>
          </a:p>
          <a:p>
            <a:pPr marL="0" indent="0">
              <a:buNone/>
            </a:pPr>
            <a:r>
              <a:rPr lang="en-IN" sz="1800"/>
              <a:t>		Compiles code</a:t>
            </a:r>
          </a:p>
          <a:p>
            <a:pPr marL="0" indent="0">
              <a:buNone/>
            </a:pPr>
            <a:r>
              <a:rPr lang="en-IN" sz="1800"/>
              <a:t>		Runs unit tests</a:t>
            </a:r>
          </a:p>
          <a:p>
            <a:pPr marL="0" indent="0">
              <a:buNone/>
            </a:pPr>
            <a:r>
              <a:rPr lang="en-IN" sz="1800"/>
              <a:t>		Packages the app</a:t>
            </a:r>
          </a:p>
          <a:p>
            <a:pPr marL="0" indent="0">
              <a:buNone/>
            </a:pPr>
            <a:r>
              <a:rPr lang="en-IN" sz="1800"/>
              <a:t>	4) Feedback → CI provides results (pass/fail, test coverage, etc.)</a:t>
            </a:r>
          </a:p>
          <a:p>
            <a:pPr marL="0" indent="0">
              <a:buNone/>
            </a:pPr>
            <a:endParaRPr lang="en-IN" sz="180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21196965-CE5D-5C43-892F-E5FECF3B87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28" r="46301" b="-1"/>
          <a:stretch>
            <a:fillRect/>
          </a:stretch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913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A466FCC-26A6-AD0C-513D-472AAABEC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0EF768-6AF8-4156-EE08-97C4B1C04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538330" cy="68580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pPr algn="ctr"/>
            <a:r>
              <a:rPr lang="en-IN" sz="3200" spc="3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Automate  Build C++ Project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4B1BC8F-C116-FA2E-D48D-7B698496B7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6999979"/>
              </p:ext>
            </p:extLst>
          </p:nvPr>
        </p:nvGraphicFramePr>
        <p:xfrm>
          <a:off x="4021483" y="569843"/>
          <a:ext cx="7536203" cy="56321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6138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AF67230-F8D0-56DA-B746-E0339FA135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4728186"/>
              </p:ext>
            </p:extLst>
          </p:nvPr>
        </p:nvGraphicFramePr>
        <p:xfrm>
          <a:off x="8598241" y="267350"/>
          <a:ext cx="3155523" cy="6101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E3C6E67-772C-BAFE-0A71-084FEEC2DE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146" y="78617"/>
            <a:ext cx="8105142" cy="57886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7E47BE-8696-1A56-BEA3-C8330E63AF2E}"/>
              </a:ext>
            </a:extLst>
          </p:cNvPr>
          <p:cNvSpPr txBox="1"/>
          <p:nvPr/>
        </p:nvSpPr>
        <p:spPr>
          <a:xfrm>
            <a:off x="3016079" y="6009942"/>
            <a:ext cx="61598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spc="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 Extra Light" panose="020B0204020104020204" pitchFamily="34" charset="0"/>
              </a:rPr>
              <a:t>S</a:t>
            </a:r>
            <a:r>
              <a:rPr lang="en-US" sz="4400" b="1" spc="6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 Extra Light" panose="020B0204020104020204" pitchFamily="34" charset="0"/>
              </a:rPr>
              <a:t>D</a:t>
            </a:r>
            <a:r>
              <a:rPr lang="en-US" sz="4400" b="1" spc="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 Extra Light" panose="020B0204020104020204" pitchFamily="34" charset="0"/>
              </a:rPr>
              <a:t>L</a:t>
            </a:r>
            <a:r>
              <a:rPr lang="en-US" sz="4400" b="1" spc="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 Extra Light" panose="020B0204020104020204" pitchFamily="34" charset="0"/>
              </a:rPr>
              <a:t>C</a:t>
            </a:r>
            <a:r>
              <a:rPr lang="en-US" sz="4400" b="1" spc="300" dirty="0">
                <a:latin typeface="Abadi Extra Light" panose="020B0204020104020204" pitchFamily="34" charset="0"/>
              </a:rPr>
              <a:t> </a:t>
            </a:r>
            <a:r>
              <a:rPr lang="en-US" sz="4400" b="1" spc="300" dirty="0">
                <a:solidFill>
                  <a:schemeClr val="tx2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Phases</a:t>
            </a:r>
            <a:endParaRPr lang="en-IN" sz="4400" b="1" spc="300" dirty="0">
              <a:solidFill>
                <a:schemeClr val="tx2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17306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AAB013-ED29-1C19-2610-AA31EA192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8"/>
            <a:ext cx="3493008" cy="5788152"/>
          </a:xfrm>
        </p:spPr>
        <p:txBody>
          <a:bodyPr anchor="ctr">
            <a:normAutofit/>
          </a:bodyPr>
          <a:lstStyle/>
          <a:p>
            <a:r>
              <a:rPr lang="en-IN" sz="400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CI Integration for C++ Projects</a:t>
            </a:r>
            <a:br>
              <a:rPr lang="en-IN" sz="400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</a:br>
            <a:endParaRPr lang="en-IN" sz="4000" spc="6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ra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F093736-1685-3D08-E5D5-A9B670383A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2576970"/>
              </p:ext>
            </p:extLst>
          </p:nvPr>
        </p:nvGraphicFramePr>
        <p:xfrm>
          <a:off x="4608246" y="548640"/>
          <a:ext cx="6949440" cy="578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247931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83002-E859-0CBF-21C2-4FA631517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000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  <a:t>Sample CI pipeline setup for a C++ project</a:t>
            </a:r>
            <a:br>
              <a:rPr lang="en-IN" sz="4000" spc="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ra"/>
              </a:rPr>
            </a:br>
            <a:endParaRPr lang="en-IN" sz="4000" spc="6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r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BB7FD7-2F1A-969A-0015-7170080E848A}"/>
              </a:ext>
            </a:extLst>
          </p:cNvPr>
          <p:cNvSpPr txBox="1"/>
          <p:nvPr/>
        </p:nvSpPr>
        <p:spPr>
          <a:xfrm>
            <a:off x="469623" y="1690688"/>
            <a:ext cx="107072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Sample CI pipeline setup for a C++ project using </a:t>
            </a:r>
            <a:r>
              <a:rPr lang="en-US" sz="2400" dirty="0" err="1"/>
              <a:t>CMake</a:t>
            </a:r>
            <a:r>
              <a:rPr lang="en-US" sz="2400" dirty="0"/>
              <a:t> and Conan, integrated with GitHub Actions. This setup automates building, dependency management, and testing.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9B0FC5-A813-B9A6-03BF-331FD138F632}"/>
              </a:ext>
            </a:extLst>
          </p:cNvPr>
          <p:cNvSpPr txBox="1"/>
          <p:nvPr/>
        </p:nvSpPr>
        <p:spPr>
          <a:xfrm>
            <a:off x="2853909" y="3076555"/>
            <a:ext cx="5249519" cy="34163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IN" b="1" dirty="0"/>
              <a:t>Project Structure Example</a:t>
            </a:r>
          </a:p>
          <a:p>
            <a:endParaRPr lang="en-IN" dirty="0"/>
          </a:p>
          <a:p>
            <a:r>
              <a:rPr lang="en-IN" dirty="0"/>
              <a:t>	</a:t>
            </a:r>
            <a:r>
              <a:rPr lang="en-IN" dirty="0" err="1"/>
              <a:t>my_cpp_project</a:t>
            </a:r>
            <a:r>
              <a:rPr lang="en-IN" dirty="0"/>
              <a:t>/</a:t>
            </a:r>
          </a:p>
          <a:p>
            <a:r>
              <a:rPr lang="en-IN" dirty="0"/>
              <a:t>		├── CMakeLists.txt</a:t>
            </a:r>
          </a:p>
          <a:p>
            <a:r>
              <a:rPr lang="en-IN" dirty="0"/>
              <a:t>		├── conanfile.txt</a:t>
            </a:r>
          </a:p>
          <a:p>
            <a:r>
              <a:rPr lang="en-IN" dirty="0"/>
              <a:t>		├── </a:t>
            </a:r>
            <a:r>
              <a:rPr lang="en-IN" dirty="0" err="1"/>
              <a:t>src</a:t>
            </a:r>
            <a:r>
              <a:rPr lang="en-IN" dirty="0"/>
              <a:t>/</a:t>
            </a:r>
          </a:p>
          <a:p>
            <a:r>
              <a:rPr lang="en-IN" dirty="0"/>
              <a:t>		 │            └── main.cpp</a:t>
            </a:r>
          </a:p>
          <a:p>
            <a:r>
              <a:rPr lang="en-IN" dirty="0"/>
              <a:t>		├── tests/</a:t>
            </a:r>
          </a:p>
          <a:p>
            <a:r>
              <a:rPr lang="en-IN" dirty="0"/>
              <a:t>		 │   	└── test_main.cpp</a:t>
            </a:r>
          </a:p>
          <a:p>
            <a:r>
              <a:rPr lang="en-IN" dirty="0"/>
              <a:t>		 └── .</a:t>
            </a:r>
            <a:r>
              <a:rPr lang="en-IN" dirty="0" err="1"/>
              <a:t>github</a:t>
            </a:r>
            <a:r>
              <a:rPr lang="en-IN" dirty="0"/>
              <a:t>/</a:t>
            </a:r>
          </a:p>
          <a:p>
            <a:r>
              <a:rPr lang="en-IN" dirty="0"/>
              <a:t>    			└── workflows/</a:t>
            </a:r>
          </a:p>
          <a:p>
            <a:r>
              <a:rPr lang="en-IN" dirty="0"/>
              <a:t>        			└── </a:t>
            </a:r>
            <a:r>
              <a:rPr lang="en-IN" dirty="0" err="1"/>
              <a:t>ci.yml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215040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5846D57-EE29-3ADC-F689-0A9A8053AD69}"/>
              </a:ext>
            </a:extLst>
          </p:cNvPr>
          <p:cNvSpPr txBox="1"/>
          <p:nvPr/>
        </p:nvSpPr>
        <p:spPr>
          <a:xfrm>
            <a:off x="318052" y="420484"/>
            <a:ext cx="6096000" cy="48320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sz="1400" dirty="0"/>
              <a:t>conanfile.txt (Dependency Management)</a:t>
            </a:r>
          </a:p>
          <a:p>
            <a:r>
              <a:rPr lang="en-IN" sz="1400" dirty="0"/>
              <a:t>--------------------------------------</a:t>
            </a:r>
          </a:p>
          <a:p>
            <a:r>
              <a:rPr lang="en-IN" sz="1400" dirty="0"/>
              <a:t>	[requires]</a:t>
            </a:r>
          </a:p>
          <a:p>
            <a:r>
              <a:rPr lang="en-IN" sz="1400" dirty="0"/>
              <a:t>	</a:t>
            </a:r>
            <a:r>
              <a:rPr lang="en-IN" sz="1400" dirty="0" err="1"/>
              <a:t>gtest</a:t>
            </a:r>
            <a:r>
              <a:rPr lang="en-IN" sz="1400" dirty="0"/>
              <a:t>/1.14.0</a:t>
            </a:r>
          </a:p>
          <a:p>
            <a:endParaRPr lang="en-IN" sz="1400" dirty="0"/>
          </a:p>
          <a:p>
            <a:r>
              <a:rPr lang="en-IN" sz="1400" dirty="0"/>
              <a:t>	[generators]</a:t>
            </a:r>
          </a:p>
          <a:p>
            <a:r>
              <a:rPr lang="en-IN" sz="1400" dirty="0"/>
              <a:t>	</a:t>
            </a:r>
            <a:r>
              <a:rPr lang="en-IN" sz="1400" dirty="0" err="1"/>
              <a:t>cmake</a:t>
            </a:r>
            <a:endParaRPr lang="en-IN" sz="1400" dirty="0"/>
          </a:p>
          <a:p>
            <a:endParaRPr lang="en-IN" sz="1400" dirty="0"/>
          </a:p>
          <a:p>
            <a:r>
              <a:rPr lang="en-IN" sz="1400" dirty="0"/>
              <a:t>CMakeLists.txt (Build Configuration)</a:t>
            </a:r>
          </a:p>
          <a:p>
            <a:r>
              <a:rPr lang="en-IN" sz="1400" dirty="0"/>
              <a:t>--------------------------------------</a:t>
            </a:r>
          </a:p>
          <a:p>
            <a:r>
              <a:rPr lang="en-IN" sz="1400" dirty="0"/>
              <a:t>	</a:t>
            </a:r>
            <a:r>
              <a:rPr lang="en-IN" sz="1400" dirty="0" err="1"/>
              <a:t>cmake_minimum_required</a:t>
            </a:r>
            <a:r>
              <a:rPr lang="en-IN" sz="1400" dirty="0"/>
              <a:t>(VERSION 3.15)</a:t>
            </a:r>
          </a:p>
          <a:p>
            <a:r>
              <a:rPr lang="en-IN" sz="1400" dirty="0"/>
              <a:t>	project(</a:t>
            </a:r>
            <a:r>
              <a:rPr lang="en-IN" sz="1400" dirty="0" err="1"/>
              <a:t>MyCppProject</a:t>
            </a:r>
            <a:r>
              <a:rPr lang="en-IN" sz="1400" dirty="0"/>
              <a:t>)</a:t>
            </a:r>
          </a:p>
          <a:p>
            <a:endParaRPr lang="en-IN" sz="1400" dirty="0"/>
          </a:p>
          <a:p>
            <a:r>
              <a:rPr lang="en-IN" sz="1400" dirty="0"/>
              <a:t>	include(${CMAKE_BINARY_DIR}/</a:t>
            </a:r>
            <a:r>
              <a:rPr lang="en-IN" sz="1400" dirty="0" err="1"/>
              <a:t>conanbuildinfo.cmake</a:t>
            </a:r>
            <a:r>
              <a:rPr lang="en-IN" sz="1400" dirty="0"/>
              <a:t>)</a:t>
            </a:r>
          </a:p>
          <a:p>
            <a:r>
              <a:rPr lang="en-IN" sz="1400" dirty="0"/>
              <a:t>	</a:t>
            </a:r>
            <a:r>
              <a:rPr lang="en-IN" sz="1400" dirty="0" err="1"/>
              <a:t>conan_basic_setup</a:t>
            </a:r>
            <a:r>
              <a:rPr lang="en-IN" sz="1400" dirty="0"/>
              <a:t>()</a:t>
            </a:r>
          </a:p>
          <a:p>
            <a:endParaRPr lang="en-IN" sz="1400" dirty="0"/>
          </a:p>
          <a:p>
            <a:r>
              <a:rPr lang="en-IN" sz="1400" dirty="0"/>
              <a:t>	</a:t>
            </a:r>
            <a:r>
              <a:rPr lang="en-IN" sz="1400" dirty="0" err="1"/>
              <a:t>add_executable</a:t>
            </a:r>
            <a:r>
              <a:rPr lang="en-IN" sz="1400" dirty="0"/>
              <a:t>(</a:t>
            </a:r>
            <a:r>
              <a:rPr lang="en-IN" sz="1400" dirty="0" err="1"/>
              <a:t>my_app</a:t>
            </a:r>
            <a:r>
              <a:rPr lang="en-IN" sz="1400" dirty="0"/>
              <a:t> </a:t>
            </a:r>
            <a:r>
              <a:rPr lang="en-IN" sz="1400" dirty="0" err="1"/>
              <a:t>src</a:t>
            </a:r>
            <a:r>
              <a:rPr lang="en-IN" sz="1400" dirty="0"/>
              <a:t>/main.cpp)</a:t>
            </a:r>
          </a:p>
          <a:p>
            <a:r>
              <a:rPr lang="en-IN" sz="1400" dirty="0"/>
              <a:t>	</a:t>
            </a:r>
            <a:r>
              <a:rPr lang="en-IN" sz="1400" dirty="0" err="1"/>
              <a:t>add_executable</a:t>
            </a:r>
            <a:r>
              <a:rPr lang="en-IN" sz="1400" dirty="0"/>
              <a:t>(</a:t>
            </a:r>
            <a:r>
              <a:rPr lang="en-IN" sz="1400" dirty="0" err="1"/>
              <a:t>my_tests</a:t>
            </a:r>
            <a:r>
              <a:rPr lang="en-IN" sz="1400" dirty="0"/>
              <a:t> tests/test_main.cpp)</a:t>
            </a:r>
          </a:p>
          <a:p>
            <a:r>
              <a:rPr lang="en-IN" sz="1400" dirty="0"/>
              <a:t>	</a:t>
            </a:r>
            <a:r>
              <a:rPr lang="en-IN" sz="1400" dirty="0" err="1"/>
              <a:t>target_link_libraries</a:t>
            </a:r>
            <a:r>
              <a:rPr lang="en-IN" sz="1400" dirty="0"/>
              <a:t>(</a:t>
            </a:r>
            <a:r>
              <a:rPr lang="en-IN" sz="1400" dirty="0" err="1"/>
              <a:t>my_tests</a:t>
            </a:r>
            <a:r>
              <a:rPr lang="en-IN" sz="1400" dirty="0"/>
              <a:t> ${CONAN_LIBS})</a:t>
            </a:r>
          </a:p>
          <a:p>
            <a:endParaRPr lang="en-IN" sz="1400" dirty="0"/>
          </a:p>
          <a:p>
            <a:r>
              <a:rPr lang="en-IN" sz="1400" dirty="0"/>
              <a:t>	</a:t>
            </a:r>
            <a:r>
              <a:rPr lang="en-IN" sz="1400" dirty="0" err="1"/>
              <a:t>enable_testing</a:t>
            </a:r>
            <a:r>
              <a:rPr lang="en-IN" sz="1400" dirty="0"/>
              <a:t>()</a:t>
            </a:r>
          </a:p>
          <a:p>
            <a:r>
              <a:rPr lang="en-IN" sz="1400" dirty="0"/>
              <a:t>	</a:t>
            </a:r>
            <a:r>
              <a:rPr lang="en-IN" sz="1400" dirty="0" err="1"/>
              <a:t>add_test</a:t>
            </a:r>
            <a:r>
              <a:rPr lang="en-IN" sz="1400" dirty="0"/>
              <a:t>(NAME </a:t>
            </a:r>
            <a:r>
              <a:rPr lang="en-IN" sz="1400" dirty="0" err="1"/>
              <a:t>MyTests</a:t>
            </a:r>
            <a:r>
              <a:rPr lang="en-IN" sz="1400" dirty="0"/>
              <a:t> COMMAND </a:t>
            </a:r>
            <a:r>
              <a:rPr lang="en-IN" sz="1400" dirty="0" err="1"/>
              <a:t>my_tests</a:t>
            </a:r>
            <a:r>
              <a:rPr lang="en-IN" sz="1400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BE7D74-38C3-10A3-FA49-9E34B09D509F}"/>
              </a:ext>
            </a:extLst>
          </p:cNvPr>
          <p:cNvSpPr txBox="1"/>
          <p:nvPr/>
        </p:nvSpPr>
        <p:spPr>
          <a:xfrm>
            <a:off x="6599582" y="420484"/>
            <a:ext cx="4572001" cy="60170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sz="1100" dirty="0"/>
              <a:t>.</a:t>
            </a:r>
            <a:r>
              <a:rPr lang="en-IN" sz="1100" dirty="0" err="1"/>
              <a:t>github</a:t>
            </a:r>
            <a:r>
              <a:rPr lang="en-IN" sz="1100" dirty="0"/>
              <a:t>/workflows/</a:t>
            </a:r>
            <a:r>
              <a:rPr lang="en-IN" sz="1100" dirty="0" err="1"/>
              <a:t>ci.yml</a:t>
            </a:r>
            <a:r>
              <a:rPr lang="en-IN" sz="1100" dirty="0"/>
              <a:t> (GitHub Actions CI Pipeline)</a:t>
            </a:r>
          </a:p>
          <a:p>
            <a:r>
              <a:rPr lang="en-IN" sz="1100" dirty="0"/>
              <a:t>------------------------------------------------------</a:t>
            </a:r>
          </a:p>
          <a:p>
            <a:r>
              <a:rPr lang="en-IN" sz="1100" dirty="0"/>
              <a:t>name: C++ CI Pipeline</a:t>
            </a:r>
          </a:p>
          <a:p>
            <a:endParaRPr lang="en-IN" sz="1100" dirty="0"/>
          </a:p>
          <a:p>
            <a:r>
              <a:rPr lang="en-IN" sz="1100" dirty="0"/>
              <a:t>on:</a:t>
            </a:r>
          </a:p>
          <a:p>
            <a:r>
              <a:rPr lang="en-IN" sz="1100" dirty="0"/>
              <a:t>  push:</a:t>
            </a:r>
          </a:p>
          <a:p>
            <a:r>
              <a:rPr lang="en-IN" sz="1100" dirty="0"/>
              <a:t>    branches: [ main ]</a:t>
            </a:r>
          </a:p>
          <a:p>
            <a:r>
              <a:rPr lang="en-IN" sz="1100" dirty="0"/>
              <a:t>  </a:t>
            </a:r>
            <a:r>
              <a:rPr lang="en-IN" sz="1100" dirty="0" err="1"/>
              <a:t>pull_request</a:t>
            </a:r>
            <a:r>
              <a:rPr lang="en-IN" sz="1100" dirty="0"/>
              <a:t>:</a:t>
            </a:r>
          </a:p>
          <a:p>
            <a:r>
              <a:rPr lang="en-IN" sz="1100" dirty="0"/>
              <a:t>    branches: [ main ]</a:t>
            </a:r>
          </a:p>
          <a:p>
            <a:endParaRPr lang="en-IN" sz="1100" dirty="0"/>
          </a:p>
          <a:p>
            <a:r>
              <a:rPr lang="en-IN" sz="1100" dirty="0"/>
              <a:t>jobs:</a:t>
            </a:r>
          </a:p>
          <a:p>
            <a:r>
              <a:rPr lang="en-IN" sz="1100" dirty="0"/>
              <a:t>  build:</a:t>
            </a:r>
          </a:p>
          <a:p>
            <a:r>
              <a:rPr lang="en-IN" sz="1100" dirty="0"/>
              <a:t>    runs-on: ubuntu-latest</a:t>
            </a:r>
          </a:p>
          <a:p>
            <a:endParaRPr lang="en-IN" sz="1100" dirty="0"/>
          </a:p>
          <a:p>
            <a:r>
              <a:rPr lang="en-IN" sz="1100" dirty="0"/>
              <a:t>    steps:</a:t>
            </a:r>
          </a:p>
          <a:p>
            <a:r>
              <a:rPr lang="en-IN" sz="1100" dirty="0"/>
              <a:t>    - name: Checkout code</a:t>
            </a:r>
          </a:p>
          <a:p>
            <a:r>
              <a:rPr lang="en-IN" sz="1100" dirty="0"/>
              <a:t>      uses: actions/checkout@v3</a:t>
            </a:r>
          </a:p>
          <a:p>
            <a:endParaRPr lang="en-IN" sz="1100" dirty="0"/>
          </a:p>
          <a:p>
            <a:r>
              <a:rPr lang="en-IN" sz="1100" dirty="0"/>
              <a:t>    - name: Install Conan</a:t>
            </a:r>
          </a:p>
          <a:p>
            <a:r>
              <a:rPr lang="en-IN" sz="1100" dirty="0"/>
              <a:t>      run: |</a:t>
            </a:r>
          </a:p>
          <a:p>
            <a:r>
              <a:rPr lang="en-IN" sz="1100" dirty="0"/>
              <a:t>        pip install </a:t>
            </a:r>
            <a:r>
              <a:rPr lang="en-IN" sz="1100" dirty="0" err="1"/>
              <a:t>conan</a:t>
            </a:r>
            <a:endParaRPr lang="en-IN" sz="1100" dirty="0"/>
          </a:p>
          <a:p>
            <a:r>
              <a:rPr lang="en-IN" sz="1100" dirty="0"/>
              <a:t>        </a:t>
            </a:r>
            <a:r>
              <a:rPr lang="en-IN" sz="1100" dirty="0" err="1"/>
              <a:t>conan</a:t>
            </a:r>
            <a:r>
              <a:rPr lang="en-IN" sz="1100" dirty="0"/>
              <a:t> profile detect</a:t>
            </a:r>
          </a:p>
          <a:p>
            <a:endParaRPr lang="en-IN" sz="1100" dirty="0"/>
          </a:p>
          <a:p>
            <a:r>
              <a:rPr lang="en-IN" sz="1100" dirty="0"/>
              <a:t>    - name: Install dependencies</a:t>
            </a:r>
          </a:p>
          <a:p>
            <a:r>
              <a:rPr lang="en-IN" sz="1100" dirty="0"/>
              <a:t>      run: </a:t>
            </a:r>
            <a:r>
              <a:rPr lang="en-IN" sz="1100" dirty="0" err="1"/>
              <a:t>conan</a:t>
            </a:r>
            <a:r>
              <a:rPr lang="en-IN" sz="1100" dirty="0"/>
              <a:t> install . --build=missing</a:t>
            </a:r>
          </a:p>
          <a:p>
            <a:endParaRPr lang="en-IN" sz="1100" dirty="0"/>
          </a:p>
          <a:p>
            <a:r>
              <a:rPr lang="en-IN" sz="1100" dirty="0"/>
              <a:t>    - name: Configure </a:t>
            </a:r>
            <a:r>
              <a:rPr lang="en-IN" sz="1100" dirty="0" err="1"/>
              <a:t>CMake</a:t>
            </a:r>
            <a:endParaRPr lang="en-IN" sz="1100" dirty="0"/>
          </a:p>
          <a:p>
            <a:r>
              <a:rPr lang="en-IN" sz="1100" dirty="0"/>
              <a:t>      run: </a:t>
            </a:r>
            <a:r>
              <a:rPr lang="en-IN" sz="1100" dirty="0" err="1"/>
              <a:t>cmake</a:t>
            </a:r>
            <a:r>
              <a:rPr lang="en-IN" sz="1100" dirty="0"/>
              <a:t> -S . -B build</a:t>
            </a:r>
          </a:p>
          <a:p>
            <a:endParaRPr lang="en-IN" sz="1100" dirty="0"/>
          </a:p>
          <a:p>
            <a:r>
              <a:rPr lang="en-IN" sz="1100" dirty="0"/>
              <a:t>    - name: Build project</a:t>
            </a:r>
          </a:p>
          <a:p>
            <a:r>
              <a:rPr lang="en-IN" sz="1100" dirty="0"/>
              <a:t>      run: </a:t>
            </a:r>
            <a:r>
              <a:rPr lang="en-IN" sz="1100" dirty="0" err="1"/>
              <a:t>cmake</a:t>
            </a:r>
            <a:r>
              <a:rPr lang="en-IN" sz="1100" dirty="0"/>
              <a:t> --build </a:t>
            </a:r>
            <a:r>
              <a:rPr lang="en-IN" sz="1100" dirty="0" err="1"/>
              <a:t>build</a:t>
            </a:r>
            <a:endParaRPr lang="en-IN" sz="1100" dirty="0"/>
          </a:p>
          <a:p>
            <a:endParaRPr lang="en-IN" sz="1100" dirty="0"/>
          </a:p>
          <a:p>
            <a:r>
              <a:rPr lang="en-IN" sz="1100" dirty="0"/>
              <a:t>    - name: Run tests</a:t>
            </a:r>
          </a:p>
          <a:p>
            <a:r>
              <a:rPr lang="en-IN" sz="1100" dirty="0"/>
              <a:t>      run: </a:t>
            </a:r>
            <a:r>
              <a:rPr lang="en-IN" sz="1100" dirty="0" err="1"/>
              <a:t>ctest</a:t>
            </a:r>
            <a:r>
              <a:rPr lang="en-IN" sz="1100" dirty="0"/>
              <a:t> --test-</a:t>
            </a:r>
            <a:r>
              <a:rPr lang="en-IN" sz="1100" dirty="0" err="1"/>
              <a:t>dir</a:t>
            </a:r>
            <a:r>
              <a:rPr lang="en-IN" sz="1100" dirty="0"/>
              <a:t> build</a:t>
            </a:r>
          </a:p>
          <a:p>
            <a:endParaRPr lang="en-IN" sz="1100" dirty="0"/>
          </a:p>
        </p:txBody>
      </p:sp>
    </p:spTree>
    <p:extLst>
      <p:ext uri="{BB962C8B-B14F-4D97-AF65-F5344CB8AC3E}">
        <p14:creationId xmlns:p14="http://schemas.microsoft.com/office/powerpoint/2010/main" val="2559727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81C8D-27FA-0E05-7D07-538578E44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rgbClr val="002060"/>
                </a:solidFill>
                <a:latin typeface="Segoe Sans"/>
              </a:rPr>
              <a:t>P</a:t>
            </a:r>
            <a:r>
              <a:rPr lang="en-IN" b="1" i="0" dirty="0">
                <a:solidFill>
                  <a:srgbClr val="002060"/>
                </a:solidFill>
                <a:effectLst/>
                <a:latin typeface="Segoe Sans"/>
              </a:rPr>
              <a:t>roject </a:t>
            </a:r>
            <a:r>
              <a:rPr lang="en-IN" b="1" dirty="0">
                <a:solidFill>
                  <a:srgbClr val="002060"/>
                </a:solidFill>
                <a:latin typeface="Segoe Sans"/>
              </a:rPr>
              <a:t>M</a:t>
            </a:r>
            <a:r>
              <a:rPr lang="en-IN" b="1" i="0" dirty="0">
                <a:solidFill>
                  <a:srgbClr val="002060"/>
                </a:solidFill>
                <a:effectLst/>
                <a:latin typeface="Segoe Sans"/>
              </a:rPr>
              <a:t>anagement 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EB357-D926-0B51-97B7-3B0FEC570C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181" y="1690688"/>
            <a:ext cx="112096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Project Management</a:t>
            </a:r>
            <a:r>
              <a:rPr lang="en-US" b="0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 is the discipline of </a:t>
            </a:r>
            <a:r>
              <a:rPr lang="en-US" b="1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planning, organizing, and managing resources</a:t>
            </a:r>
            <a:r>
              <a:rPr lang="en-US" b="0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 to successfully complete specific goals and deliverables within a defined timeframe and budget.</a:t>
            </a:r>
          </a:p>
          <a:p>
            <a:pPr marL="0" indent="0">
              <a:buNone/>
            </a:pPr>
            <a:endParaRPr lang="en-US" dirty="0">
              <a:solidFill>
                <a:schemeClr val="accent4">
                  <a:lumMod val="75000"/>
                </a:schemeClr>
              </a:solidFill>
              <a:latin typeface="Segoe San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Sans"/>
              </a:rPr>
              <a:t>S</a:t>
            </a:r>
            <a:r>
              <a:rPr lang="en-US" b="0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oftware development teams to </a:t>
            </a:r>
            <a:r>
              <a:rPr lang="en-US" b="1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plan, track, and manage</a:t>
            </a:r>
            <a:r>
              <a:rPr lang="en-US" b="0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 work across various stages of the development lifecycle.</a:t>
            </a:r>
          </a:p>
          <a:p>
            <a:pPr marL="0" indent="0">
              <a:buNone/>
            </a:pPr>
            <a:endParaRPr lang="en-US" dirty="0">
              <a:solidFill>
                <a:schemeClr val="accent4">
                  <a:lumMod val="75000"/>
                </a:schemeClr>
              </a:solidFill>
              <a:latin typeface="Segoe Sans"/>
            </a:endParaRPr>
          </a:p>
          <a:p>
            <a:pPr marL="0" indent="0">
              <a:buNone/>
            </a:pPr>
            <a:r>
              <a:rPr lang="en-US" b="0" i="0" dirty="0">
                <a:solidFill>
                  <a:schemeClr val="accent4">
                    <a:lumMod val="75000"/>
                  </a:schemeClr>
                </a:solidFill>
                <a:effectLst/>
                <a:latin typeface="Segoe Sans"/>
              </a:rPr>
              <a:t> Streamline workflows, improve collaboration, and ensure that projects are delivered on time and within budget.</a:t>
            </a:r>
          </a:p>
        </p:txBody>
      </p:sp>
    </p:spTree>
    <p:extLst>
      <p:ext uri="{BB962C8B-B14F-4D97-AF65-F5344CB8AC3E}">
        <p14:creationId xmlns:p14="http://schemas.microsoft.com/office/powerpoint/2010/main" val="4219789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4FB86C-160B-7E4D-E9C8-EE01F1A6A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1465"/>
            <a:ext cx="12187947" cy="691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739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FF651-DD4D-B27C-6287-15997627C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009" y="39162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000" b="1" i="0" spc="300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ans"/>
              </a:rPr>
              <a:t>Key Objectives of Project Management</a:t>
            </a:r>
            <a:br>
              <a:rPr lang="en-US" b="1" i="0" dirty="0">
                <a:solidFill>
                  <a:schemeClr val="tx2">
                    <a:lumMod val="90000"/>
                    <a:lumOff val="10000"/>
                  </a:schemeClr>
                </a:solidFill>
                <a:effectLst/>
                <a:latin typeface="Segoe Sans"/>
              </a:rPr>
            </a:br>
            <a:endParaRPr lang="en-IN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10244" name="Picture 4">
            <a:extLst>
              <a:ext uri="{FF2B5EF4-FFF2-40B4-BE49-F238E27FC236}">
                <a16:creationId xmlns:a16="http://schemas.microsoft.com/office/drawing/2014/main" id="{E53A8294-CEEA-A3B8-83F7-60E824EB6A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0648"/>
            <a:ext cx="6913746" cy="5697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2F1C1-B04B-8292-F431-BF60213021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3746" y="2690664"/>
            <a:ext cx="5278254" cy="1980256"/>
          </a:xfrm>
        </p:spPr>
        <p:txBody>
          <a:bodyPr>
            <a:normAutofit fontScale="92500" lnSpcReduction="10000"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Segoe Sans"/>
              </a:rPr>
              <a:t>Deliver the project </a:t>
            </a:r>
            <a:r>
              <a:rPr lang="en-US" b="1" i="0" dirty="0">
                <a:solidFill>
                  <a:schemeClr val="accent4">
                    <a:lumMod val="50000"/>
                  </a:schemeClr>
                </a:solidFill>
                <a:effectLst/>
                <a:latin typeface="Segoe Sans"/>
              </a:rPr>
              <a:t>on time</a:t>
            </a:r>
            <a:endParaRPr lang="en-US" b="0" i="0" dirty="0">
              <a:solidFill>
                <a:schemeClr val="accent4">
                  <a:lumMod val="50000"/>
                </a:schemeClr>
              </a:solidFill>
              <a:effectLst/>
              <a:latin typeface="Segoe Sans"/>
            </a:endParaRP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Segoe Sans"/>
              </a:rPr>
              <a:t>Stay </a:t>
            </a:r>
            <a:r>
              <a:rPr lang="en-US" b="1" i="0" dirty="0">
                <a:solidFill>
                  <a:schemeClr val="accent4">
                    <a:lumMod val="50000"/>
                  </a:schemeClr>
                </a:solidFill>
                <a:effectLst/>
                <a:latin typeface="Segoe Sans"/>
              </a:rPr>
              <a:t>within budget</a:t>
            </a:r>
            <a:endParaRPr lang="en-US" b="0" i="0" dirty="0">
              <a:solidFill>
                <a:schemeClr val="accent4">
                  <a:lumMod val="50000"/>
                </a:schemeClr>
              </a:solidFill>
              <a:effectLst/>
              <a:latin typeface="Segoe Sans"/>
            </a:endParaRP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Segoe Sans"/>
              </a:rPr>
              <a:t>Meet the </a:t>
            </a:r>
            <a:r>
              <a:rPr lang="en-US" b="1" i="0" dirty="0">
                <a:solidFill>
                  <a:schemeClr val="accent4">
                    <a:lumMod val="50000"/>
                  </a:schemeClr>
                </a:solidFill>
                <a:effectLst/>
                <a:latin typeface="Segoe Sans"/>
              </a:rPr>
              <a:t>quality standards</a:t>
            </a:r>
            <a:endParaRPr lang="en-US" b="0" i="0" dirty="0">
              <a:solidFill>
                <a:schemeClr val="accent4">
                  <a:lumMod val="50000"/>
                </a:schemeClr>
              </a:solidFill>
              <a:effectLst/>
              <a:latin typeface="Segoe Sans"/>
            </a:endParaRP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Segoe Sans"/>
              </a:rPr>
              <a:t>Satisfy </a:t>
            </a:r>
            <a:r>
              <a:rPr lang="en-US" b="1" i="0" dirty="0">
                <a:solidFill>
                  <a:schemeClr val="accent4">
                    <a:lumMod val="50000"/>
                  </a:schemeClr>
                </a:solidFill>
                <a:effectLst/>
                <a:latin typeface="Segoe Sans"/>
              </a:rPr>
              <a:t>stakeholder expectations</a:t>
            </a:r>
            <a:endParaRPr lang="en-US" b="0" i="0" dirty="0">
              <a:solidFill>
                <a:schemeClr val="accent4">
                  <a:lumMod val="50000"/>
                </a:schemeClr>
              </a:solidFill>
              <a:effectLst/>
              <a:latin typeface="Segoe Sans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1884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4DBDB0-BE62-C4C9-429E-DEA53CAD2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Core Components of Project Management</a:t>
            </a:r>
            <a:br>
              <a:rPr lang="en-US" sz="2800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2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2F9C5-9FBE-5194-A955-1EF8913C3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8993" y="1412489"/>
            <a:ext cx="2926080" cy="436384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sz="1300" b="1" i="0" dirty="0">
                <a:effectLst/>
              </a:rPr>
              <a:t>Initiation</a:t>
            </a:r>
            <a:endParaRPr lang="en-US" sz="1300" b="0" i="0" dirty="0">
              <a:effectLst/>
            </a:endParaRP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300" b="0" i="0" dirty="0">
                <a:effectLst/>
              </a:rPr>
              <a:t>Define the project scope and objectives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300" b="0" i="0" dirty="0">
                <a:effectLst/>
              </a:rPr>
              <a:t>Identify stakeholders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300" b="0" i="0" dirty="0">
                <a:effectLst/>
              </a:rPr>
              <a:t>Conduct feasibility studies</a:t>
            </a:r>
          </a:p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sz="1300" b="1" i="0" dirty="0">
                <a:effectLst/>
              </a:rPr>
              <a:t>Planning</a:t>
            </a:r>
            <a:endParaRPr lang="en-US" sz="1300" b="0" i="0" dirty="0">
              <a:effectLst/>
            </a:endParaRP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300" b="0" i="0" dirty="0">
                <a:effectLst/>
              </a:rPr>
              <a:t>Develop a project plan and schedule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300" b="0" i="0" dirty="0">
                <a:effectLst/>
              </a:rPr>
              <a:t>Allocate resources and budget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300" b="0" i="0" dirty="0">
                <a:effectLst/>
              </a:rPr>
              <a:t>Identify risks and mitigation strategies</a:t>
            </a:r>
          </a:p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sz="1300" b="1" i="0" dirty="0">
                <a:effectLst/>
              </a:rPr>
              <a:t>Execution</a:t>
            </a:r>
            <a:endParaRPr lang="en-US" sz="1300" b="0" i="0" dirty="0">
              <a:effectLst/>
            </a:endParaRP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300" b="0" i="0" dirty="0">
                <a:effectLst/>
              </a:rPr>
              <a:t>Coordinate people and resources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300" b="0" i="0" dirty="0">
                <a:effectLst/>
              </a:rPr>
              <a:t>Manage tasks and communication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300" b="0" i="0" dirty="0">
                <a:effectLst/>
              </a:rPr>
              <a:t>Ensure quality and progress</a:t>
            </a:r>
          </a:p>
          <a:p>
            <a:endParaRPr lang="en-US" sz="13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CA25B46-7373-743B-6850-22C96D437F86}"/>
              </a:ext>
            </a:extLst>
          </p:cNvPr>
          <p:cNvSpPr txBox="1">
            <a:spLocks/>
          </p:cNvSpPr>
          <p:nvPr/>
        </p:nvSpPr>
        <p:spPr>
          <a:xfrm>
            <a:off x="8451604" y="1412489"/>
            <a:ext cx="2926080" cy="4363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spcBef>
                <a:spcPts val="300"/>
              </a:spcBef>
              <a:spcAft>
                <a:spcPts val="600"/>
              </a:spcAft>
            </a:pPr>
            <a:r>
              <a:rPr lang="en-US" sz="1700" b="1" dirty="0"/>
              <a:t>4. Monitoring &amp; Controlling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700" dirty="0"/>
              <a:t>Track performance and progress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700" dirty="0"/>
              <a:t>Adjust plans as needed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700" dirty="0"/>
              <a:t>Manage changes and risks</a:t>
            </a:r>
          </a:p>
          <a:p>
            <a:pPr marL="0">
              <a:spcBef>
                <a:spcPts val="300"/>
              </a:spcBef>
              <a:spcAft>
                <a:spcPts val="600"/>
              </a:spcAft>
            </a:pPr>
            <a:r>
              <a:rPr lang="en-US" sz="1700" b="1" dirty="0"/>
              <a:t>5. Closure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700" dirty="0"/>
              <a:t>Deliver final product or service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700" dirty="0"/>
              <a:t>Release resources</a:t>
            </a:r>
          </a:p>
          <a:p>
            <a:pPr marL="742950" lvl="1">
              <a:spcBef>
                <a:spcPts val="300"/>
              </a:spcBef>
              <a:spcAft>
                <a:spcPts val="300"/>
              </a:spcAft>
            </a:pPr>
            <a:r>
              <a:rPr lang="en-US" sz="1700" dirty="0"/>
              <a:t>Document lessons learned</a:t>
            </a: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4163499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2722</TotalTime>
  <Words>3467</Words>
  <Application>Microsoft Office PowerPoint</Application>
  <PresentationFormat>Widescreen</PresentationFormat>
  <Paragraphs>514</Paragraphs>
  <Slides>52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5" baseType="lpstr">
      <vt:lpstr>Abadi Extra Light</vt:lpstr>
      <vt:lpstr>Angsana New</vt:lpstr>
      <vt:lpstr>Aptos</vt:lpstr>
      <vt:lpstr>Aptos Display</vt:lpstr>
      <vt:lpstr>Arial</vt:lpstr>
      <vt:lpstr>Calibri</vt:lpstr>
      <vt:lpstr>HCo Gotham</vt:lpstr>
      <vt:lpstr>Sanskrit Text</vt:lpstr>
      <vt:lpstr>Segoe Sans</vt:lpstr>
      <vt:lpstr>Sora</vt:lpstr>
      <vt:lpstr>source-serif-pro</vt:lpstr>
      <vt:lpstr>Trebuchet MS</vt:lpstr>
      <vt:lpstr>Office Theme</vt:lpstr>
      <vt:lpstr>Software Development Life Cycle (SDLC)</vt:lpstr>
      <vt:lpstr>Software Engineering </vt:lpstr>
      <vt:lpstr>Software Development Life Cycle (SDLC)</vt:lpstr>
      <vt:lpstr>Key Phases of the SDLC </vt:lpstr>
      <vt:lpstr>PowerPoint Presentation</vt:lpstr>
      <vt:lpstr>Project Management </vt:lpstr>
      <vt:lpstr>PowerPoint Presentation</vt:lpstr>
      <vt:lpstr>Key Objectives of Project Management </vt:lpstr>
      <vt:lpstr>Core Components of Project Management </vt:lpstr>
      <vt:lpstr>Project Management Tools </vt:lpstr>
      <vt:lpstr>Popular Project Management Tools </vt:lpstr>
      <vt:lpstr>Key Features of Project Management Tools </vt:lpstr>
      <vt:lpstr> Benefits of Using Project Management Tools </vt:lpstr>
      <vt:lpstr>Popular Project Management Methodologies </vt:lpstr>
      <vt:lpstr>SDLC Methodologies </vt:lpstr>
      <vt:lpstr>Iterative Waterfall Model </vt:lpstr>
      <vt:lpstr>Phases of the Waterfall Model </vt:lpstr>
      <vt:lpstr>Advantages</vt:lpstr>
      <vt:lpstr>PowerPoint Presentation</vt:lpstr>
      <vt:lpstr>Agile Methodologies</vt:lpstr>
      <vt:lpstr>PowerPoint Presentation</vt:lpstr>
      <vt:lpstr> Agile Manifesto  4 Values and 12 Principles. </vt:lpstr>
      <vt:lpstr>Benefits of Agile </vt:lpstr>
      <vt:lpstr>Popular Agile Methodologies:  </vt:lpstr>
      <vt:lpstr>PowerPoint Presentation</vt:lpstr>
      <vt:lpstr>PowerPoint Presentation</vt:lpstr>
      <vt:lpstr>PowerPoint Presentation</vt:lpstr>
      <vt:lpstr>DevOps</vt:lpstr>
      <vt:lpstr>DevOps</vt:lpstr>
      <vt:lpstr>Core Goals of DevOps </vt:lpstr>
      <vt:lpstr>Key Components of DevOps </vt:lpstr>
      <vt:lpstr>Popular DevOps Tools </vt:lpstr>
      <vt:lpstr>Benefits of DevOps </vt:lpstr>
      <vt:lpstr>DevSecOps Tools Periodic Table </vt:lpstr>
      <vt:lpstr>PowerPoint Presentation</vt:lpstr>
      <vt:lpstr>Continuous Integration &amp; Continuous Delivery/Deployment.CI/CD</vt:lpstr>
      <vt:lpstr>CI/CD Benefits </vt:lpstr>
      <vt:lpstr>Version Control System </vt:lpstr>
      <vt:lpstr>PowerPoint Presentation</vt:lpstr>
      <vt:lpstr>Key Features of a VCS </vt:lpstr>
      <vt:lpstr>Types of Version Control Systems </vt:lpstr>
      <vt:lpstr>Popular VCS Tools </vt:lpstr>
      <vt:lpstr> Quality Control System- SonarQube </vt:lpstr>
      <vt:lpstr>Key Features of SonarQube</vt:lpstr>
      <vt:lpstr>Quality Control System- SonarQube</vt:lpstr>
      <vt:lpstr>Typical Use Cases </vt:lpstr>
      <vt:lpstr>Automate  Build –Java Project</vt:lpstr>
      <vt:lpstr>CI Workflow with Maven</vt:lpstr>
      <vt:lpstr>Automate  Build C++ Project</vt:lpstr>
      <vt:lpstr>CI Integration for C++ Projects </vt:lpstr>
      <vt:lpstr>Sample CI pipeline setup for a C++ project </vt:lpstr>
      <vt:lpstr>PowerPoint Presentation</vt:lpstr>
    </vt:vector>
  </TitlesOfParts>
  <Company>Cognizant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Natarajan, Prabhuram (Contractor)</dc:creator>
  <cp:lastModifiedBy>Natarajan, Prabhuram (Contractor)</cp:lastModifiedBy>
  <cp:revision>78</cp:revision>
  <dcterms:created xsi:type="dcterms:W3CDTF">2025-06-16T06:52:32Z</dcterms:created>
  <dcterms:modified xsi:type="dcterms:W3CDTF">2025-06-19T10:02:42Z</dcterms:modified>
</cp:coreProperties>
</file>

<file path=docProps/thumbnail.jpeg>
</file>